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1.xml" ContentType="application/inkml+xml"/>
  <Override PartName="/ppt/notesSlides/notesSlide11.xml" ContentType="application/vnd.openxmlformats-officedocument.presentationml.notesSlide+xml"/>
  <Override PartName="/ppt/ink/ink2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347" r:id="rId2"/>
    <p:sldId id="400" r:id="rId3"/>
    <p:sldId id="401" r:id="rId4"/>
    <p:sldId id="402" r:id="rId5"/>
    <p:sldId id="403" r:id="rId6"/>
    <p:sldId id="432" r:id="rId7"/>
    <p:sldId id="433" r:id="rId8"/>
    <p:sldId id="404" r:id="rId9"/>
    <p:sldId id="436" r:id="rId10"/>
    <p:sldId id="405" r:id="rId11"/>
    <p:sldId id="406" r:id="rId12"/>
    <p:sldId id="258" r:id="rId13"/>
    <p:sldId id="260" r:id="rId14"/>
    <p:sldId id="262" r:id="rId15"/>
    <p:sldId id="264" r:id="rId16"/>
    <p:sldId id="263" r:id="rId17"/>
    <p:sldId id="437" r:id="rId18"/>
    <p:sldId id="435" r:id="rId19"/>
    <p:sldId id="434" r:id="rId20"/>
    <p:sldId id="438" r:id="rId21"/>
    <p:sldId id="439" r:id="rId22"/>
    <p:sldId id="440" r:id="rId23"/>
    <p:sldId id="441" r:id="rId24"/>
    <p:sldId id="442" r:id="rId25"/>
    <p:sldId id="443" r:id="rId26"/>
    <p:sldId id="444" r:id="rId27"/>
    <p:sldId id="445" r:id="rId28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61" autoAdjust="0"/>
    <p:restoredTop sz="94665"/>
  </p:normalViewPr>
  <p:slideViewPr>
    <p:cSldViewPr>
      <p:cViewPr varScale="1">
        <p:scale>
          <a:sx n="133" d="100"/>
          <a:sy n="133" d="100"/>
        </p:scale>
        <p:origin x="2536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181.21851" units="1/cm"/>
          <inkml:channelProperty channel="Y" name="resolution" value="2093.73804" units="1/cm"/>
          <inkml:channelProperty channel="F" name="resolution" value="6.53591E-7" units="1/dev"/>
          <inkml:channelProperty channel="T" name="resolution" value="1" units="1/dev"/>
        </inkml:channelProperties>
      </inkml:inkSource>
      <inkml:timestamp xml:id="ts0" timeString="2017-11-03T22:27:24.894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4323 7426 114 0,'0'0'36'16,"-12"-6"3"-16,12 6-8 15,0 0-3-15,0 0-2 16,22 5-2-16,0-5-3 16,6 6 0-16,14-4 3 15,10 3 2-15,16 0-2 16,15-1 1-16,15 3-7 16,12-3-2-16,11 3-3 0,11-2-1 15,4 2-7 1,5-2-2-16,-4 2-2 15,-4 0 1-15,-5-4 0 16,-10 5-1-16,-9-8 1 0,-11 6-1 16,-16-6 2-16,-9 6-3 15,-15-6 3-15,-7 0-2 16,-10 0 1-16,-7-6 0 16,-5 2 0-16,-3-2 2 15,-7 0-2-15,0-2-19 16,-5 0-49-16,-1-1-24 15,-13 9-5-15,0-14-9 16,-12 8-6-16</inkml:trace>
  <inkml:trace contextRef="#ctx0" brushRef="#br0" timeOffset="573.363">4343 9016 159 0,'33'-12'94'0,"-2"3"-46"16,11 6-24-16,16-2 1 16,16-3 9-16,17 4 3 15,18-5 3-15,17 4 0 16,6-2 0-16,10 2-4 16,5-1-2-16,3 6-14 0,-2-5-5 15,0 5-6-15,-8-6-2 16,-9 6-2-16,-9-4-4 15,-9 4 0-15,-14 0-1 16,-11 0 0-16,-14 0-5 16,-17 0-5-16,-10 8-24 15,-10-8-45-15,-15 6-30 16,-8 2-11-16,-14-8-4 16,-7 13-3-16,-14-9 66 15</inkml:trace>
  <inkml:trace contextRef="#ctx0" brushRef="#br0" timeOffset="1047.31">4620 10323 129 0,'0'0'90'0,"24"10"0"16,1-10-62-16,18 0-12 16,14 0 4-16,22-5 7 15,20-4 4-15,16-2 4 16,14-3 9-16,12-6 1 16,8 1 3-16,-1 1-11 15,1 2-1-15,-13 1-12 16,-10 6 1-16,-16 0-10 15,-19 6-5-15,-19 3-16 0,-19-6-10 16,-17 6-30 0,-21 0-58-16,-15 0-27 15,-27 0-9-15,-18-15 0 16,-11-9-8-16</inkml:trace>
  <inkml:trace contextRef="#ctx0" brushRef="#br0" timeOffset="2993.665">6186 6638 24 0,'-8'-26'43'16,"-10"-5"2"-1,-2-1-27-15,-2 1 7 16,0-1 4-16,-3-2 0 15,3 0 2-15,-4 4-3 0,-2 1 1 16,-7 3-5-16,-3 4-5 16,-6 5-12-16,-7 2-3 15,-9 4-2-15,-9 2-2 16,-9 5 1-16,-8 4-1 16,-10 0 2-16,-5 0-2 15,-7 8 4-15,-4 6-4 16,1 2 6-16,-1 7-1 15,1 4-3-15,0 5 1 16,4 4-3-16,1 5 1 16,3 6-3-16,4 0 2 15,0 4-3-15,4 3 3 0,2 8-1 16,4 1 1-16,3 4 0 16,6 5-3-16,7 3 2 15,6 7-1-15,3 0 1 16,10 5-1-16,1 1-1 15,8 3 1-15,4 4-1 16,6 0 2-16,6-1-3 16,2-1 4-16,3 3-5 15,8-1 1-15,2-3 0 16,2 0 1-16,5 3-1 16,1 0 1-16,0 0 3 15,6-1-7-15,0 4 3 16,0-5 0-16,6 1-1 0,0-3 1 15,3-1-1-15,3-3 2 16,3-3-3-16,5-4 2 16,-1-1 5-16,7-5-4 15,1-1 4-15,6-6-5 16,0-2 3-16,3-5-2 16,6 1 2-16,3-6 1 15,2 1-3-15,0-3 2 16,3-3 0-16,2-3 2 15,-3-1-2-15,3-3 0 16,-3-2-2-16,3-2 2 16,-2-2-2-16,1-4 4 15,2-1-3-15,1-3 5 0,-1 0-1 16,2-5 3-16,0-1 0 16,-1-1 1-1,2-4-1-15,-3 1 1 16,3-1-1-16,-2-4 1 0,1 0-2 15,1-1 0-15,2 0 0 16,0-2-1-16,4-1 1 16,3-3-3-16,4 1 2 15,3-4 3-15,0-4 6 16,3 0 2-16,1 0 1 16,3-2 1-16,0-5 2 15,0 0 1-15,-3-3 1 16,3 2-5-16,-2 0-4 15,0-2-1-15,0 2 0 16,-7 0 0-16,3-1-1 16,0-1 1-16,3 0-2 15,-3-3 0-15,2 0 0 0,3-4-2 16,0 2-1-16,1-1-2 16,1-1-1-16,-3 0 0 15,2 0-1-15,-6 0 0 16,-2-4 1-16,-5 2-1 15,-4-4 8-15,-5-2-1 16,-8-2 8-16,-3-3 13 16,-3-3 15-16,-6-6-5 15,5 1 3-15,-9-5-3 0,2-5-5 16,-3-2-1 0,-3-2-7-16,-1-3-13 15,-2 0-15-15,-3-6 4 16,-4 4-4-16,-1-5 3 0,-5-1-3 15,-4-4 3-15,-4-7-3 16,-5-1 4-16,0-7-4 16,-10-1 4-16,-1-6-2 15,-3-1 2-15,-5-2 0 16,-1-1 2-16,-1-1-1 16,-1 2 1-16,-1-1 8 15,0 2-6-15,-3 2 0 16,6-1 0-16,-1 1 0 15,0-2-2-15,3 1 2 16,3 1-1-16,2 2-3 16,-2 0 0-16,5 1 5 0,-2 3-6 15,1 1 5-15,-2 4-5 16,-7 1 4-16,1 1-4 16,-6 2-2-16,-3-2 4 15,-5 5-1-15,-4 2 0 16,-7 1 1-16,-3 2 0 15,-3 4-1-15,-8 0 1 16,-4 1-2-16,-7 5 2 16,-6 0-5-16,-11 2 4 15,-8 5-2-15,-10 4 1 16,-8 4 2-16,-13 6-1 16,-13 8-14-16,-5 9-47 15,-15 6-37-15,1 12-43 0,0 0 1 16,4 10-8-16,6 5-6 15,10 9-8-15</inkml:trace>
  <inkml:trace contextRef="#ctx0" brushRef="#br0" timeOffset="3532.813">3517 7975 72 0,'3'-28'64'16,"-3"-6"-2"-16,-3 2-10 15,-8-3-4-15,2-3-2 0,-10 1-5 16,-6-1-5-16,-6 2-9 15,-14 0-8-15,-10 2 1 16,-13 4-12 0,-17-1 9-16,-13 2-10 0,-16 5 8 15,-12 1-6-15,-4 3 2 16,-8 2-4-16,1-1-5 16,6 4 3-16,6 4-6 15,14 1 4-15,12-1-5 16,15 2 3-16,13-3-3 15,15 5-14-15,16 0-28 16,10-3-38-16,14 4-9 16,16 6-2-16,-9-20-2 0,9 20-8 15</inkml:trace>
  <inkml:trace contextRef="#ctx0" brushRef="#br0" timeOffset="4240.785">379 6477 313 0,'-15'-15'104'16,"10"3"-4"-16,5 12-76 15,24-15-4-15,8 8-8 16,13-3 2-16,10-1-2 16,11-2 1-16,6-4-5 0,2 0-1 15,-3 1-1-15,-4-1-5 16,-7 6-2-16,-12 0-8 15,-8 4-13-15,-13 2-23 16,-13 0-8-16,-14 5-4 16,0 0-3-16,-20-2 4 15,-6 2 3-15,-2 0 4 16,-3 0 15-16,0 0 23 16,-1 0 10-16,5 7 5 15,4-1 3-15,4 6 2 16,1 8 1-16,7 5 3 15,1 7 2-15,3 8 0 16,5 6-2-16,2 8 1 0,0 2-1 16,0 5-7-16,5-4-1 15,4-2-3-15,-1-5-4 16,2-5-2-16,2-11-2 16,5-7-10-16,2-8-24 15,3-19-14-15,4 0-7 16,2-22 5-16,5-7-6 15,-3-18 54-15</inkml:trace>
  <inkml:trace contextRef="#ctx0" brushRef="#br0" timeOffset="4627.465">1205 6427 325 0,'0'0'98'0,"15"5"-4"15,-7 6-52-15,0 7-33 16,6 0-8-16,5-1 4 15,2 1 0 1,6-5 3-16,4-7 0 0,4-6 0 16,1-4 1-16,-3-11 1 15,4-4 0-15,-3-8-2 16,-3-2 3-16,-7-5 7 16,-3 3 17-16,-9-2 17 15,0 10 2-15,-6 0-7 16,-2 10-3-16,-4 13 1 15,0 0-5-15,-10 13-7 16,5 12-29-16,0 5-4 0,0 9 0 16,-1 4 0-16,3 7 0 15,3 1-2-15,0-4 0 16,0-3-4-16,3-6-2 16,3-8-8-16,0-5-5 15,3-6-42-15,-9-19-30 16,25 4-34-16,-6-18-14 15,2-11 5-15,2-13 0 16,1-6 4-16</inkml:trace>
  <inkml:trace contextRef="#ctx0" brushRef="#br0" timeOffset="5080.007">1870 6377 233 0,'4'17'67'15,"-4"2"-4"1,0 10-42-16,0 7-19 15,0 6 1-15,0 3 1 16,0 1-3-16,0-1 1 0,0-3-3 16,-2-2 0-16,2-9 1 15,0-4 2-15,-5-7 24 16,5-5 15-16,0-15 3 16,0 0-4-16,-13-6 2 15,13-15-19-15,-4-11-26 16,4-12-17-16,7-10-32 15,5-12-20-15,9-8-3 16,6 1 0-16,7 1 7 16,4 4 15-16,4 6 30 15,2 13 7-15,0 17 14 16,-4 10-1-16,-5 14 7 16,-7 8 6-16,-6 9-3 0,-8 9 18 15,-8 7 4-15,-9 7 8 16,-9 3-5-16,-10 4 5 15,-3 4-5-15,-8-3-3 16,-1 3-2-16,-3-4-16 16,5-3-8-16,1-4-2 15,10-10-4-15,7-5-20 16,14-17-35-16,0 0-12 16,23-11 0-16,8-15-2 15,3-14-6-15</inkml:trace>
  <inkml:trace contextRef="#ctx0" brushRef="#br0" timeOffset="5345.968">2453 6115 450 0,'-8'23'105'16,"-8"-5"3"-16,-1 4-89 15,-1 8-7-15,2 7-5 16,-2 1 8-16,3 0-4 15,5-3 2-15,1 0-3 16,9-3 1-16,0-4 1 16,5-4 0-16,8-5 0 15,3-3-3-15,4-6-6 16,3-6-39-16,3-4-47 0,-1-11-27 16,1-10-2-16,-2-5-6 15,-8-6-4-15,-3 1 1 16</inkml:trace>
  <inkml:trace contextRef="#ctx0" brushRef="#br0" timeOffset="5887.272">2436 6283 252 0,'-11'-4'77'16,"11"4"0"-16,0 0-21 16,14-12-36-16,5 8-15 15,3 0-1-15,10-3-4 16,2-2 0-16,4 0-4 15,0-5-1-15,1-1-6 0,-3-1-1 16,-3-2-5 0,-2 1 1-16,-9-1-3 0,-3-1 4 15,-5 1-2 1,-6-1 6-16,-2 5 1 0,-6-2 6 16,6 5 1-16,-6-1 2 15,2 2 0-15,-2 10 3 16,0-17 1-16,0 17 1 15,0 0 3-15,0-11 1 16,0 11 1-16,-13 4 2 16,0 1 3-16,-3 3-3 15,-4-1 3-15,1 5-2 16,-1 0 0-16,1 0-1 16,5 2 1-16,5 1-2 15,5-2 4-15,4 4-3 16,11 0 2-16,4 0-3 15,5-1 3-15,5 3-4 0,3-1 3 16,4-3-5-16,-4 4 0 16,0-3-2-16,-2-1 5 15,-10 2 1-15,1-1 11 16,-11 1 8-16,-6-1 1 16,-13 3 2-16,-5 0-1 15,-10 2-2-15,-6 5-6 16,-16 6-55-16,-9 7-72 15,-19-4-20-15,-6 0-17 16,-22-8-12-16,-9 2-6 16</inkml:trace>
  <inkml:trace contextRef="#ctx0" brushRef="#br0" timeOffset="27719.902">10418 6181 37 0,'0'0'19'15,"0"0"-1"-15,0-12-3 16,0 12 2-16,-17-3-2 16,4 3-2-16,-4-5-10 15,1 5 1-15,-5-5 1 16,-3 5-1-16,0-6 6 16,-3 1-2-16,-5-2 5 15,-1 0-6-15,-6 1 9 16,-3-2-7-16,-10 0 3 15,-5 1-5-15,-7-4 0 16,-7 4-2-16,-4 1 1 16,-5-2 2-16,-5 2-2 0,2-1 0 15,0 0-1-15,2 4 5 16,2-3-1-16,1 4 2 16,3 2-2-1,0-4-2-15,2 4 3 0,0 0-2 16,2 0-2-16,-2 0-1 15,1 4 0-15,2-4-3 16,1 0 1-16,1 2-1 16,5-2-1-16,-1 0 1 15,5 0-1-15,5 0-1 16,4 0 0-16,4 0 1 16,6 7-1-16,4 1 1 15,5 5-1-15,2 3 3 0,6 3-8 16,-2 7 5-1,1 2-5-15,-2 6 4 16,1 3-5-16,-2 2 4 16,-1 3-3-16,-3 1 2 0,2 3 1 15,0-2 1-15,2 4 0 16,0-1 0-16,3 0 0 16,3 0 0-16,3 5-5 15,3 1 0-15,3 0 0 16,4 3 0-16,-4 5 0 15,4 2 0-15,0 3-1 16,-4 2 1-16,3-1 3 0,-3-2 0 16,-2 5 0-1,1-2-4-15,0-1 5 16,3-1-7-16,0 1 6 16,2-2-5-16,2 6 4 0,1 0-3 15,2-3 3-15,3 2 1 16,-6 2-4-16,0 1 1 15,-2-2 0-15,-4 2 1 16,-3-2-1-16,-2 4 0 16,-2 0 1-16,1 2-1 15,-2-3 3-15,1 4 0 16,1-4 1-16,4 2-2 16,5-5 2-16,3 1 0 0,6-5 0 15,0-1 1 1,11-3 0-16,-2-6-1 15,3 0 1-15,3-5 0 16,4-6-5-16,-3 2 3 0,2-4-2 16,2 2 4-16,-4-4-5 15,4 2 7-15,3 1-5 16,-1-2 5-16,6 2-1 16,2-3 2-16,3 0-4 15,6-6 1-15,2 0 2 16,2-5-3-16,10-3 2 15,2-1-2-15,5-4 1 16,7-4 1-16,6-2 0 16,9-3 0-16,9-2-2 15,5-1 1-15,11-4 0 16,6 4 0-16,9-2-2 16,6-3 1-16,10 3 0 0,5-4 0 15,11 3 0-15,6-2 0 16,3 1 1-16,5-2-1 15,6 3 3-15,3-4-1 16,0 5 1-16,0-3-1 16,1 4 0-16,-2-3 3 15,1 3-2-15,-1-1-1 16,-3 4 2-16,-3 0 0 16,-2-1 0-16,-4 2 0 15,-3-1 2-15,-3-1-2 16,-10 0 3-16,-4-1 0 15,-8-3-1-15,-4 0 0 16,-7-3 2-16,-6 1-2 0,-7-6 2 16,-7 4-2-16,-10-4 0 15,-7 0 3-15,-9-5 10 16,-7-3 13 0,-12 1 6-16,-5-6 9 0,-6-7 1 15,-4 1 7-15,-2-6-2 16,-3-6 3-16,-2-2-12 15,-2-7-9-15,1-6-9 16,-3-4-5-16,-3-5-4 16,0-3-3-16,-2-7 5 15,-1-6-3-15,-3-1 0 16,-1-4-1-16,-6-7 1 16,0-1-1-16,-7-8 1 0,-2-6 1 15,-6-8-5-15,-3-5 0 16,0-15-1-1,-4-11-1-15,-2-8 3 16,-5-3-3-16,-2-7 5 0,-3-2-6 16,-3 1 6-16,-4 4 8 15,-4 6-5-15,-3 9 3 16,-3 3-5-16,2 10 3 16,-3 9-6-16,0 3 2 15,1 5-5-15,2 5-10 16,2 6 6-16,2 5-3 15,2 5 0-15,1 6 0 0,1 10 0 16,1 4-2-16,0 7 2 16,-1 5 2-16,-1 5-4 15,-3 8 2-15,-3 7-3 16,-5 2 1 0,-7 1-2-16,-6 5 1 0,-11 0-2 15,-12 4-3-15,-14-1 4 16,-15 4-1-16,-20-4 3 15,-18 4 0-15,-20-3 2 16,-21 0 0-16,-19 1 2 16,-17-1 1-16,-16 3 0 15,-11 4-2-15,-7 8-1 16,1 7-31-16,13 13-48 0,16 5-54 16,26 7-3-16,35-3-13 15,39-5-11-15,40-5-7 16</inkml:trace>
  <inkml:trace contextRef="#ctx0" brushRef="#br0" timeOffset="28262.976">13884 7062 40 0,'37'-13'53'0,"8"-2"-5"16,1 2-37-16,8 2-4 15,7 3-2-15,10-2 1 0,10 1 0 16,12 0 0-16,7-2-2 16,8 0 1-16,6 1-1 15,8-1 0-15,5 0 1 16,-2 0-3-16,2-1-1 16,-3 2-1-16,-2 4 1 15,-4-3-1-15,-8 5-3 16,-8 1-21-16,-3 3-23 15,-13 0 0-15,-2 0-3 16,-10-8 13-16,-4-1 37 16</inkml:trace>
  <inkml:trace contextRef="#ctx0" brushRef="#br0" timeOffset="28635.008">17045 6741 230 0,'0'35'75'16,"0"4"-23"-16,0 11-47 16,0 10-3-16,8 10-1 15,-1 0 0-15,7-4-3 16,3-6 3-16,4-6 3 15,2-11 12-15,4-12 19 0,3-12 7 16,0-19 3-16,4-14 2 16,-2-15 2-16,2-12 1 15,2-13-3-15,4-5-10 16,0-8-23-16,0-1-12 16,2 0-17-16,1 7-19 15,2 9-16-15,2 8-21 16,2 13-18-16,1 9-18 15,3 8-4-15,1 8 1 16,0 1 18-16,0 5 18 16</inkml:trace>
  <inkml:trace contextRef="#ctx0" brushRef="#br0" timeOffset="29567.431">18221 6838 9 0,'-13'51'12'16,"-5"8"-1"-16,-3 7-8 15,-5 2 2-15,1 0-3 16,-1-5-3-16,3-6 2 16,4-10 17-16,5-11 52 15,3-11 12-15,11-25 0 16,0 0 1-16,-8-22 1 16,17-20 1-16,6-14-1 15,7-16-16-15,5-9-55 16,7-9-11-16,2 0 0 0,2 5 0 15,-3 10-5 1,4 13-2-16,-3 19-2 16,-3 17-2-16,-1 16 1 15,0 13-1-15,1 13-1 0,-1 9 2 16,5 6 1-16,-2 8 2 16,0 3 2-16,-4 0-1 15,-6 6 0-15,-6-1-2 16,-8-1 1-16,-11-3-2 15,-6-3 1-15,-10-7 1 16,-10-3 0-16,-7-7 3 16,-7-9 1-16,-3-6 2 15,0-8-1-15,3-11 1 0,5-5-4 16,8-7-8-16,10-6-15 16,7-4-8-16,16-3-8 15,8-5-6 1,13 0 1-16,7-2-3 0,10 0 6 15,5 3 8-15,4 3 16 16,-3 4 8-16,2 7 13 16,-3 6 3-16,-6 10 4 15,-4 10 5-15,-6 5-1 16,-3 7 1-16,-3 10-3 16,-6 8 1-16,-6 4-4 15,-2 5 4-15,-7 2-7 16,-6 1 1-16,0-1-2 15,0-2 0-15,-11-5 3 16,4-6-1-16,-1-6 1 16,2-6 11-16,6-16 9 15,0 0 0-15,0 0-2 0,4-24-2 16,16-7-3-16,4-9-4 16,15-7-3-16,7-3-15 15,9-1-7-15,4 5-1 16,3 6 1-16,-2 7 0 15,-1 9 3-15,-8 14 0 16,-10 10 3-16,-11 5 3 16,-14 11 1-16,-11 6 2 15,-14 7 1-15,-13 4 2 16,-13 3 1-16,-5 2 2 16,-6 1-3-16,1-2 1 15,1-3 0-15,9-4-3 16,6-4 3-16,10-3-1 0,9-6-3 15,10-1 1-15,12-5 0 16,10-7 0-16,11-4-5 16,6-4-8-16,12-10-37 15,5 0-33-15,6-13-3 16,5-4-3-16,-1-13-2 16,3-3-7-16</inkml:trace>
  <inkml:trace contextRef="#ctx0" brushRef="#br0" timeOffset="29779.495">19977 6730 92 0,'-30'46'50'16,"3"-2"-24"-16,1 10-16 15,1 5-6-15,6 0-2 16,3-2-3-16,10-6 1 15,2-6-4-15,8-4-26 16,2-12-18-16,13-10-1 16,3-19-2-16,11-15 50 15</inkml:trace>
  <inkml:trace contextRef="#ctx0" brushRef="#br0" timeOffset="30884.176">20360 6734 86 0,'14'20'58'0,"-20"0"-3"16,-4 8-40-16,-5 7-12 0,-1 10-2 15,-4 5 0-15,-1 2-1 16,-1 0-3-16,3-9 5 16,0-2 0-16,6-10 24 15,1-11 6-15,12-20 1 16,0 0 0-16,0-14 0 15,11-16 1-15,3-15-1 16,6-13 0-16,5-10-20 16,3-4-8-16,2-5 2 15,2 1 1-15,-3 13 1 16,-3 7-1-16,-2 14-1 16,-1 17 0-16,-5 18-3 15,2 12 1-15,-1 16-1 0,-2 11-2 16,6 10-5-16,-2 9 1 15,0 6 0-15,-2 3-1 16,-6 0-3-16,-3-1 1 16,-6-1-2-16,-8-7 1 15,-5-8 5-15,-9-9 1 16,-5-11 4-16,-4-7 1 16,-6-13 3-16,0-10 2 15,-1-7 2-15,2-11-2 16,1-5 0-16,9-5-3 15,7-4-6-15,4-5-2 16,16-4-5-16,9 3-4 16,13-2-3-16,8 4 1 0,9 3-1 15,6 2 1-15,5 5 0 16,-2 11 2-16,-3 6 3 16,-5 9 0-16,-5 7 6 15,-8 10 1-15,-5 7 5 16,-8 8 1-16,-6 7-4 15,-6 10 1-15,-4 1 0 16,-6 6 1-16,-7 5-2 16,-4-2-2-16,-3 0-5 15,-3-2 2-15,-2-7 6 16,4-7 4-16,-2-7 7 16,5-8 6-16,1-14 1 15,14-7 0-15,-12-25 0 0,12-8-4 16,12-13 1-16,5-12-3 15,9-10-5-15,7-3-6 16,4-2-1 0,7 6-2-16,3 8 1 0,3 9 0 15,2 13 0-15,0 11-3 16,-5 13-4-16,-5 6-6 16,-4 11-3-16,-11 4 3 15,-11 9-2-15,-10 2 1 16,-15 7-3-16,-9 1 3 15,-9 5-4-15,-4-1 7 16,-2-2 1-16,3 3-1 16,3-8-1-16,7-2 2 0,9 0 0 15,11-6-2-15,9-3 7 16,6 0-1-16,7-4 1 16,4-2 0-1,5 3-1-15,-2 1 2 0,1 1-1 16,-4 1 3-16,-6 4-2 15,-9 3 2-15,-5 1 0 16,-6 2 3-16,-12 4 0 16,-3-3 0-16,-5 2 1 15,-7-2-2-15,-4-2 4 16,-1-1-2-16,-3-3 4 16,2-4 0-16,2-5 2 0,2 0-3 15,5-9-22 1,5-8-31-16,7-9-35 0,12-6 1 15,7-11-10 1,12-8-4-16,7-9-7 16</inkml:trace>
  <inkml:trace contextRef="#ctx0" brushRef="#br0" timeOffset="31853.137">21609 6481 255 0,'7'10'76'0,"-10"9"-2"0,-3 14-48 16,-5 10-14-16,-4 13-12 15,1 4 4-15,-4 5-3 16,1 0 1 0,2-3-3-16,4-7-1 0,2-5 2 15,9-9-1-15,0-7 12 16,12-11 3-16,6-9-1 15,8-11 0-15,7-13 3 16,7-11-4-16,6-9-7 16,5-14-10-16,2-10 0 15,-1-4-2-15,-4 0 12 16,-7 4 11-16,-9 6 2 16,-6 8 0-16,-11 11 5 0,-6 12 7 15,-9 17-3-15,-11 7 0 16,-6 12-11-1,-2 8-15-15,-3 6-2 16,-2 6 3-16,-1 4 2 0,2 2-1 16,5 1 2-16,7 0-2 15,7-3 2-15,8-4 6 16,10-4-1-16,5-4 3 16,7-7 0-16,4-7 2 15,3-8-6-15,1-9-4 16,0-8-18-16,-3-6-21 15,-5-12-6-15,-7-3-6 16,-7-6-1-16,-12 0-5 16,-3 2 0-16,-11 1 5 15,-8 5 16-15,-4 6 16 16,-3 6 6-16,-2 6 4 16,4 3 1-16,4 1 2 0,6 3 4 15,5-2 1-15,12 4-2 16,7-16 2-16,9 4 5 15,14-6-1-15,7-1-1 16,9-4 1-16,10-2-4 16,9-5 0-16,1 1 1 15,0-2-1-15,-3 4-3 16,-5-1-1-16,-7 3 3 16,-10 2 1-16,-10 6 2 15,-9 1 0-15,-22 16-2 16,6-18 0-16,-22 18 0 15,-8 5-3-15,-15 4-1 16,-5 5 2-16,-10 3 0 0,-4 4 3 16,4 2 1-16,3 5 3 15,4-1-1-15,11 2 5 16,11-1-4-16,14 3-1 16,11-2-1-16,14 3 2 15,10-2 2-15,8-1-4 16,8 0 2-16,6-1-3 15,5-2 5-15,0-4-2 16,0 2 0-16,-3 1-4 16,-7-3 0-16,-8 4-2 15,-6 2-2-15,-13 3 0 16,-14 5-3-16,-16 3-7 16,-17 1-40-16,-19 10-40 0,-23 0-5 15,-19 1-4-15,-26-8-6 16,-18 4-6-16</inkml:trace>
  <inkml:trace contextRef="#ctx0" brushRef="#br0" timeOffset="32259.099">17637 8186 173 0,'-106'10'102'16,"34"-6"-12"-16,32-4-25 16,40 0-30-16,30 18-12 15,39-12-9-15,32-3-2 16,38-3-4-16,34-2-4 16,33-9 2-16,31-5-4 15,25-3 7-15,24-3 5 16,17-4 19-16,17 1 5 15,3-3 10-15,7 6 3 16,-10-3 4-16,-6 9 2 16,-20-1-2-16,-17 8-10 15,-29 1-13-15,-22 8-10 16,-33 0-6-16,-28 8-7 0,-31 0-4 16,-27-1-9-16,-28 6-14 15,-30-6-42 1,-24 0-67-16,-25-7-16 15,-28 0-6-15,-15-16-7 0,-12-2-5 16,-11-2 7-16</inkml:trace>
  <inkml:trace contextRef="#ctx0" brushRef="#br0" timeOffset="127354.06">5694 12154 51 0,'-23'-22'30'0,"-3"4"-6"16,-3-2-5-16,-1 1-1 15,-1-2-1-15,-3 0-1 0,-3 1-2 16,-1 1 1-16,-2 1-2 16,-3 3-1-16,-1 4-4 15,-4 5 0-15,-5 6-4 16,-7 3 0-16,-5 8-1 16,-7 4 0-16,-4 4-1 15,-3 7 0-15,-1 0 1 16,-2 6 0-16,1 0-2 15,2 2 2-15,0 2-3 16,2 2 4-16,0-1-3 16,5 0 2-16,-1 3-2 15,4 2 1-15,6-1 0 16,4 1 0-16,2 0 1 0,9 0-1 16,6 1 0-16,3-1 1 15,10-2 1-15,3-1 0 16,5 0 3-16,6 1-1 15,5-1-2-15,8 1 2 16,2 0-1-16,6 4 0 16,2 0-1-16,6 5 2 15,6-3-3-15,0 4 1 16,6 0 2-16,2 1 0 16,1 0 0-16,4-4 0 15,3 1 0-15,1-4 1 16,9 0-2-16,-4-5 4 15,7-6-4-15,2 2 0 0,5-6 0 16,3 2-1-16,2-6 0 16,5 2-1-1,0-4 2-15,5 2-5 16,3-2 3-16,1 0 1 0,5 0-1 16,2-3 0-16,2 1-2 15,-1-2 1-15,4 2-1 16,-1-4 0-16,4-1 1 15,-1-3-1-15,4 1 0 16,-1-5 0-16,5 1 0 16,2-1-1-16,3-3 1 15,3-2 0-15,-4 2 0 16,1-3 2-16,3 1-1 0,-1-4 1 16,-4 5 1-1,2-5 1-15,-1 0-1 16,-5 0 1-16,-1 0-1 15,0 0-2-15,-4 0 0 0,-2 0 0 16,-1 0 0-16,-2 0-1 16,-5-5 0-16,2 5 0 15,-1-4 0-15,-2 1 0 16,4-5 0-16,-3 2 0 16,1-4-1-16,0 1 1 15,-3 0-1-15,1-2 0 16,-2-1 1-16,3-1-1 15,-7-1 2-15,0 2 1 0,-2-1 5 16,-3-1 0 0,-2 0 2-16,-2-1-1 15,-1-3 1-15,1 1 0 16,-3-2 0-16,-3 1-3 0,2 0-4 16,-2-3 1-16,-1 2-2 15,-3-3 2-15,-2 5-3 16,-4-3 4-16,-3 5-4 15,-3-3 2-15,-3 1-2 16,-3 4 3-16,-7 1-4 16,0 0 1-16,-6 2 0 15,-2-2-1-15,-2 0 0 0,-4 0 2 16,0 0 0 0,-2-1 0-16,1 1 1 15,-3 0 0-15,1 0-1 16,2-2 1-16,-2 2 0 15,1 0-1-15,-1-1 1 0,0 0-2 16,-2 1 3-16,-1-1 5 16,-1-2 5-16,-1 1 2 15,-4-2 3-15,1 1 0 16,-5-3 1-16,0 2 1 16,0-2-1-16,0-2-4 15,-6 3-3-15,3-2-4 16,-2 0-2-16,-2-1 0 15,1-1 0-15,-1 2-1 16,0-1 0-16,-2 2-2 16,0-1 1-16,0 1-1 15,-3-1 1-15,2 1-8 0,-1-4 5 16,-1 3 0-16,-2-2-2 16,4-1 1-16,-4 0 0 15,1-1 2-15,1-3 2 16,0 1 6-16,0-1-3 15,0-2-2-15,1 0 1 16,-1-4 0-16,2 2 1 16,1-2-5-16,0 2-1 15,-2 1-1-15,2-3 0 16,0 2-2-16,-2 1 3 16,1-1-3-16,-1 0 1 15,-2 2-1-15,0 1 2 16,-2-1-6-16,-2 3-1 0,-4-2 3 15,-1 1-3-15,-4 2 2 16,0 1-2-16,-5 2 1 16,-7-2-1-16,-2 6 6 15,-7 0-1-15,-4 1 0 16,-5 1 0-16,-6 2 0 16,-6 1 1-16,-9 1-1 15,-3 0 2-15,-8 2-1 16,-7 0 1-16,-5 0 0 15,-3 4 1-15,-4-1-1 16,-7 3 2-16,-2 3-2 16,-4 0 2-16,5 0-2 15,-4 0 2-15,1 7-1 0,-3-3 1 16,-4 1-1-16,3 3 1 16,0 0 1-1,0 0 0-15,0 2 0 16,-5 2 0-16,-1-2 0 0,-1-1 0 15,0 3 1-15,2-1 0 16,3-1-1-16,-3 1 0 16,5 0 1-16,7-3-2 15,9 2 2-15,9-1-3 16,9-1 0-16,10 4-58 16,7-2-54-16,11 6-27 15,12-4-6-15,1 0-11 16,6 2-5-16,0 0-6 15</inkml:trace>
  <inkml:trace contextRef="#ctx0" brushRef="#br0" timeOffset="127918.718">4130 13606 52 0,'17'-27'52'16,"-2"-1"-5"-16,2 3-21 16,-7 6-1-16,1 1-2 15,-5 5 4-15,-6 13-3 16,0-17 0-16,0 17-2 16,-25 0 1-16,4 7-6 15,-8 3-6-15,-10 7-7 0,-5 2 0 16,-14 7 0-16,-5 5 4 15,-15 0 10 1,-7 6 6-16,-12-3 8 16,-9 4 10-16,-11 1 10 15,-9 6 2-15,-5-4 5 0,-4 1-4 16,0 1-10-16,7 2-3 16,3-5-9-16,14 0-11 15,11-3-11-15,15-6-4 16,14-3-10-16,17-6-10 15,13-1-38-15,10-9-34 16,16-2-24-16,15-10-25 16,0 0 5-16,0 0-7 15,13-14 1-15,1-4 41 16</inkml:trace>
  <inkml:trace contextRef="#ctx0" brushRef="#br0" timeOffset="128233.665">2090 13957 97 0,'-31'34'55'0,"3"4"-22"15,1 5-14-15,3 5-9 16,4-2 3-16,3-1-6 15,4-5 2-15,1-3 5 16,7-9 1-16,5-4 4 16,13-7 2-16,5-6 5 0,12-5-5 15,16-6 4-15,6-6-3 16,11 0-7 0,6-2-9-16,3 1-31 15,-1 7-47-15,-7 0-5 0,-12 0-9 16,-21 0-12-16,-6 8 29 15</inkml:trace>
  <inkml:trace contextRef="#ctx0" brushRef="#br0" timeOffset="129173.27">951 14772 138 0,'-12'-6'72'15,"-2"-1"-6"-15,14 7-4 16,-13-4-4-16,13 4-8 16,-6 15-8-16,6-2-11 15,5 13-4-15,-1 3-4 16,3 11-5-16,3 8 1 16,1 3-5-16,0 2 0 0,8 3-3 15,1 1 2-15,0-5 0 16,1-6 5-16,3-6 17 15,-5-9 8-15,2-6-1 16,-3-15-1-16,1-10-3 16,-5-14-1-16,-1-8-4 15,-1-16-4-15,0-10-16 16,-2-11-13-16,4-3 3 16,-4-1-3-16,0 1 2 15,0 4-3-15,0 9 4 16,0 8-6-16,1 12-1 15,4 11-16-15,-4 5-35 16,9 13-28-16,-5 0-36 0,4 8-21 16,4-1-12-16,1 1 3 15,2-3-1-15,0 0 18 16</inkml:trace>
  <inkml:trace contextRef="#ctx0" brushRef="#br0" timeOffset="130215.684">1633 14861 228 0,'10'19'101'0,"-6"13"-23"16,-1 4-16-16,-3 7-13 16,6 10-14-16,-6 0-12 15,0 6-10-15,0 0-3 16,0 0-7-16,0-8-2 16,0-6 3-16,0-7 19 0,4-10 26 15,-4-15-1-15,0-13 0 16,0-11 0-1,4-15-1-15,-4-16-1 16,8-10-4-16,-5-15-22 0,5-11-22 16,-3-9-1-16,3 3 5 15,0 7-2-15,-1 3 3 16,3 14-1-16,1 13 4 16,1 17-1-16,-1 14-1 15,3 16 0-15,1 15-3 16,1 9-1-16,2 10 2 15,2 7-2-15,1 9 2 16,-1 3-2-16,1 2-4 0,1 4 4 16,-1-4-4-16,-4 1 3 15,-3-4-5-15,-1-1 1 16,-7-7-6 0,-4-1-5-16,-2-12-5 0,-6-2-5 15,-2-11 0-15,-3-5-3 16,-4-8 1-16,-1-5 3 15,-2-8 6-15,0-3 9 16,1-8 8-16,1 0 4 16,3-6-1-16,1-1-1 15,6-2-8-15,6-3-7 16,0-2-14-16,13-1-5 16,2-2-5-16,8-2 1 0,0-2 5 15,11 3 2-15,-1 0 12 16,3 0 7-1,-2 4 15-15,1 5 4 16,-5 8 7-16,-8 3 0 0,-1 8 5 16,-8 4 7-16,-2 10 8 15,-11-5 3-15,9 23 5 16,-9-2 1-16,0 8-1 16,0 4 5-16,0 6-8 15,0 3-6-15,0 7-11 16,0 1-4-16,5-2-9 15,-5-4 0-15,0-3-2 16,0-4-8-16,0-10 3 16,0-10-2-16,0-17 1 15,0 0 0-15,0-13-1 16,7-15-2-16,-1-11-7 16,2-10 0-16,5-7-1 0,0-5 2 15,3-1 4-15,1 3 1 16,2 6 5-16,-2 7-1 15,1 9 10-15,1 8-4 16,-4 11-1-16,1 7-2 16,-4 11 0-16,-1 0-1 15,-11 0 0-15,15 27-1 16,-15-5 2-16,0 2 1 16,0 4 2-16,-6 2 1 15,6 5-8-15,-6-5 2 16,6 2-4-16,6-2 2 15,2-4-4-15,3-4 4 0,5-2-4 16,3-5 3-16,7-4 0 16,1-3 0-16,2-5-1 15,4-3-8-15,0-11-26 16,4-2-65-16,0-8-41 16,-3-10-2-16,0-5-4 15,-2-5-2-15,-4-2 3 16</inkml:trace>
  <inkml:trace contextRef="#ctx0" brushRef="#br0" timeOffset="130433.711">2920 14727 225 0,'-3'-13'95'15,"3"13"0"-15,-13-5-13 16,-1 15-12-16,2 11-11 0,-3 3-9 16,2 10 0-16,-1 5-3 15,3 10-4-15,2-2-4 16,4 8-11-16,5 1-19 15,0-4-14-15,5 0-6 16,2-8-26-16,6-3-16 16,0-10-26-16,3-13-33 15,5-10-22-15,5-19 0 16,2-16 2-16,3-13 1 16</inkml:trace>
  <inkml:trace contextRef="#ctx0" brushRef="#br0" timeOffset="131548.478">3196 14822 333 0,'13'-2'109'0,"-13"2"-4"16,-9 28-68-16,3-1-11 15,-2 3-3-15,-2 8-2 16,2-1 2-16,2 2-2 16,-2-2 1-16,4-6-2 15,0-5 4-15,4-3 5 16,0-9 0-16,0-14-1 15,0 0-1-15,0 0-3 16,13-33-1-16,-6 1-3 16,0-10-12-16,6-17-15 15,-3-8-4-15,3-1 5 16,-1-2 9-16,-3 5 2 16,3 9-2-16,-4 11 2 15,3 9 6-15,-1 22 0 16,2 14 0-16,1 14-3 15,6 13-10-15,-3 10 2 0,3 5-2 16,1 9 3-16,-2 4-3 16,-2 4-1-16,-2-5 2 15,-2-1-3-15,-5-6 4 16,-1-5-4-16,-6-8 3 16,0-5-4-16,-7-11 5 15,-6-5 1-15,-1-5-1 16,-5-8 0-16,-2-12 1 15,0-8-1-15,-2-8 1 16,7-7 3-16,2-8-3 16,9-5 4-16,5-3-4 15,14-1 2-15,4 0-2 16,4 5 2-16,5 7-2 0,1 4-2 16,-1 11 2-16,-3 8-3 15,-1 4 1-15,-4 9 0 16,-4 8 1-16,-2 10 1 15,-2 7-2-15,-5 4 2 16,-3 7-1-16,-3 2 2 16,4 5-1-16,-4 0 0 15,0-3-1-15,-5-3 1 0,3-5-2 16,2-5-3 0,-6-6 4-16,6-5-5 15,0-12 6-15,0 0 1 16,0 0-1-16,7-15-1 15,1-11 0-15,7-9 4 0,4-8-3 16,2-6 4-16,5-2-4 16,2 1-2-16,4 4 1 15,0 6 0-15,-4 6 1 16,-1 11-2-16,-2 9-1 16,-3 8-1-16,-7 6 0 15,-1 3-1-15,-14-3 1 16,13 17 0-16,-13-6 1 15,0 1 1-15,-7 0 0 16,-1 0 2-16,1 2-2 16,-3-2 2-16,2 0-1 15,6 1 1-15,-4 1-1 0,6-2 1 16,0 3-1-16,0-2 0 16,7 3 1-16,1 0 0 15,1 2 0-15,1 0 0 16,3 3 0-16,-1-2 2 15,-3 2-1-15,3 0 1 16,-5-2-1-16,-1 3 0 16,-6-3 0-16,0 3-4 15,-6-4 5-15,-1 3-6 16,-5-4 4-16,-2 2-4 16,-6-2 5-16,0 0-4 15,-7-1 3-15,-1-3 1 16,-5-1-2-16,0-2 1 0,4-2 0 15,-1-5-9-15,9-3-57 16,6-7-47 0,15-7-35-16,5-10-2 15,10-7 1-15,12-7-1 0,6-3-3 16</inkml:trace>
  <inkml:trace contextRef="#ctx0" brushRef="#br0" timeOffset="132153.003">4099 14451 381 0,'6'-12'132'15,"-6"12"4"-15,0 0-37 0,0 0-20 16,-19 19-22-16,17 7-18 16,-4 10-14-16,3 7 0 15,3 7-6 1,0 3-5-16,0 2-13 0,3-1 2 15,4-3-5-15,5-4 2 16,5-7 0-16,5-3-5 16,2-10 4-16,8-9-5 15,3-6 6-15,6-12-5 16,5-2-2-16,2-16-37 16,7-6-37-16,-3-13-28 15,7-9-11-15,-3-11 1 16,1 0-5-16,-6-4 2 0,-4-1 10 15,-6 5 44-15,-10 5 42 16,-6 7 33-16,-11 8 7 16,-10 10 5-1,-4 7 5-15,-14 1 6 16,1 7 5-16,-9 3 2 0,0-1 12 16,-2 1 7-16,1 4 8 15,2 5 6-15,2 0 4 16,4 7 1-16,-1 12-2 15,5 8-4-15,-1 5-12 16,7 14-8-16,-4 5-8 16,9 5-5-16,-4 4-12 15,4-4-4-15,10 1-9 16,0-7-6-16,5-4-3 16,4-11-1-16,3-5-1 15,4-9 0-15,2-5 0 16,4-9-2-16,-1-7-28 15,-2-5-49-15,-1-7-39 0,-3-9-23 16,-4-4-4-16,-10-7 0 16,-7-2 3-16,-11-2 0 15</inkml:trace>
  <inkml:trace contextRef="#ctx0" brushRef="#br0" timeOffset="132475.897">4727 14615 187 0,'-28'-11'84'0,"7"7"-4"16,8-2-7-1,13 6-10-15,0 0-11 16,0 0-16-16,20 8-11 16,1-6-4-16,8-2-2 0,2 4-7 15,3-4-4-15,0-4-3 16,2 0-3-16,-6-5-1 16,-2-2-3-16,-7-3-8 15,-8-1-12-15,-4-2-8 16,-9-5-3-16,-14 0-1 15,-8-3 0-15,-5 3 8 16,-7-8 16-16,-4 2 34 16,2 4 23-16,-1-3 17 15,7 8 5-15,3-5-9 16,14 8-15-16,11-3-42 16,10 7-50-16,18-2-66 15,11 5-18-15,12-3-12 0,12-2-11 16,8-2 8-16</inkml:trace>
  <inkml:trace contextRef="#ctx0" brushRef="#br0" timeOffset="133521.892">6125 14390 531 0,'0'0'155'16,"-12"0"-5"-1,7 16-61-15,-6 11-38 16,3 5-31-16,-2 12-14 16,1 4-2-16,2 3-4 0,2 0 1 15,5-3-4-15,0-7 3 16,0-7-2-16,5-8 2 16,2-9-1-16,-7-17-2 15,19 11-12-15,-19-11-42 16,23-22-38-16,-14-4-37 15,1-5-16-15,1-16-1 16,-2-3 3-16,-3-7 22 16,0-3 27-16,-6-4 62 15,-8 2 57-15,-1 0 45 16,0 11 31-16,-5 4 6 16,-1 13 0-16,-1 4-22 0,3 9-17 15,2 9-20-15,11 12-24 16,0 0-36-16,0 0-48 15,23 12-36-15,-1-5-2 16,9 4-7-16,2-3 2 16,7 4-7-16</inkml:trace>
  <inkml:trace contextRef="#ctx0" brushRef="#br0" timeOffset="133948.688">6536 14354 200 0,'-15'14'96'0,"-3"4"-17"15,2 9-6-15,-1 6-2 16,3 5-8-16,6 5-9 16,0 4-6-16,8-1 0 15,7 0-1-15,6-3 1 16,2-8-7-16,6-4-6 16,4-9-5-16,2-8-5 0,-3-10-6 15,6-4-4-15,-10-16-8 16,3-7-6-1,-5-6-1-15,-8-9-1 16,-4-5 0-16,-6-3-4 0,-6 1-5 16,-4-3-19-16,-3 11-36 15,-4 4-38-15,5 9-38 16,1 4-3-16,11 20-6 16,-2-16 0-16,2 16 1 15</inkml:trace>
  <inkml:trace contextRef="#ctx0" brushRef="#br0" timeOffset="134360.535">7203 14398 384 0,'-14'0'122'0,"-7"0"-5"16,-3 0-71-16,5 13-17 15,3 0-10-15,5 7-4 16,7-3-1-16,4 5 0 16,0-3-1-16,4 2 0 15,6-2-1-15,0 2 0 16,7-4-3-16,-4 0 3 16,1-1 0-16,-5-2 10 15,2 0-1-15,-8 2 0 16,-3-2-3-16,-7 1 2 15,-8-2-2-15,0 4 1 16,-5-3-4-16,-3-1-13 0,-2 2-2 16,0-4 1-16,1-1 0 15,3-1-2-15,3 0-3 16,6-4-8-16,12-5-26 16,-7 13-38-16,7-13-44 15,21 0-26-15,2-5 1 16,4-11-5-16,10-9-2 15,4-10 4-15</inkml:trace>
  <inkml:trace contextRef="#ctx0" brushRef="#br0" timeOffset="134822.052">7634 14178 274 0,'0'0'107'0,"-12"-6"12"16,1 12-40-16,0 13-15 16,-2 5-19-16,2 9-5 15,2 3 1-15,0 8-4 16,-1 2-5-16,4 4-14 16,4-1-5-16,2 2-10 0,0-2 1 15,-5-2 2 1,5-4-3-16,0-3-2 15,-4-5-8-15,4-7-8 0,-4-2-30 16,-4-12-42-16,8-14-35 16,-13 9 2-16,2-20-13 15,-3-10 4-15,0-3 18 16,-1-5 38-16,-2-4 51 16,1-4 55-16,4 4 42 15,3 2 1-15,9 5 16 16,0 3-3-16,8 4-11 15,7-2-32-15,12 5-21 16,7 2-14-16,10-4-8 16,1 5-9-16,3 1-23 15,0 2-22-15,-4-1-29 16,1 4-11-16,-11 1 0 0,-3 0 0 16,-11 0-6-16</inkml:trace>
  <inkml:trace contextRef="#ctx0" brushRef="#br0" timeOffset="135163.796">7803 14432 201 0,'7'15'92'16,"0"1"5"-16,1 6-24 15,0 5-27-15,3 8 0 16,1 5 1-16,-2 3 1 15,-1-1-6-15,0 4-4 0,-5-9-5 16,1-3 5-16,-5-9-4 16,0-3-1-16,0-22-4 15,-2 13 0-15,2-13-4 16,-12-26-3-16,8 0-4 16,4-13-16-16,0-8-2 15,3-6-4-15,4-3 4 16,6 4-4-16,0-1 1 15,5 12-6-15,1 7-32 16,2 7-37-16,3 14-47 16,-2 7-16-16,4 6-3 15,1 0-1-15,4 6-5 16</inkml:trace>
  <inkml:trace contextRef="#ctx0" brushRef="#br0" timeOffset="135590.437">8215 14543 312 0,'-13'11'114'0,"2"-2"0"16,11-9-45-16,-8 21-25 15,8-11-4-15,10 3 2 16,5-6-3-16,4-5-5 15,4-4-5-15,6-5-4 0,1-7-5 16,3-3-4 0,-1-4-6-16,-1-4-3 15,-5-2 2-15,-5 0-3 16,-9 1 3-16,-6 2-2 0,-12 5 2 16,-6 6 0-16,-10 4-1 15,-5 9-2-15,-7 0-4 16,-4 12 0-16,3 3-1 15,1 5 0-15,5 2-2 16,5 6 2-16,8 1-3 16,10 5 1-16,11 3-9 15,9 1-26-15,15 4-36 0,5-6-33 16,16-1-27 0,7-7-13-16,10-6 5 15,5-11-4-15,3-11 9 16</inkml:trace>
  <inkml:trace contextRef="#ctx0" brushRef="#br0" timeOffset="136589.842">9051 14436 102 0,'-24'-19'60'0,"-8"-3"-4"15,0 6-21-15,1 4-2 16,-2 4 7-16,2 8 6 15,-2 0 7-15,-1 14 4 16,1 4-2-16,2 6 0 16,1 6 1-16,4 9-3 15,5 2-9-15,4 7-4 0,7-5-1 16,10 3-3-16,0-9-6 16,7-2-4-16,6-11-7 15,7-7 0-15,1-11-6 16,5-11-4-16,-1-10-5 15,4-9-4-15,-4-10 0 16,1-9-2-16,-2-2 1 16,-4 0 0-16,-6 2 1 15,-3 5-1-15,-5 7 1 16,-3 6-1-16,-3 12 2 16,0 13 0-16,0 0-1 15,-5 14 0-15,5 4-1 16,0 3 1-16,0 4 0 0,7 3 0 15,2-1 0-15,0-3 1 16,2 0 0-16,3-9 1 16,-2-2-1-16,3-6 2 15,-3-7-1-15,3-7-1 16,-3-8 1-16,2-6-3 16,0-7 1-16,1-2-1 15,-1-5 2-15,-4-1-2 16,1 5 1-16,-4 4 0 15,-1 5-1-15,-1 10 1 16,-5 12 0-16,0 0 1 16,0 13-1-16,0 6 0 15,0 1-1-15,0 4 1 0,4 2 0 16,-4 1 0-16,3-4 0 16,2-4 0-1,-1-1 1-15,0-9 0 16,-4-9 0-16,12 6 0 0,-12-6 0 15,17-14-1-15,-7-3 0 16,2-5-1-16,4-4 0 16,0-2-1-16,2-1 0 15,-2 2 1-15,-3 7 1 16,-2 0-2-16,1 9 1 16,-12 11 1-16,14 0 0 15,-14 17 0-15,4-1 0 16,-4 7-1-16,7 2 0 15,-4-3 1-15,-3 4 0 0,6-3 0 16,-6-2 0 0,6-8 2-16,-6-13-1 15,8 14 0-15,-8-14 0 0,15-12-1 16,-6-4 1-16,5-7-2 16,2-3 2-16,3-2-3 15,-1-3 2-15,2 2 0 16,-1 5 0-16,-4 5 0 15,1 8 1-15,-5 8-1 16,-11 3-1-16,18 17 2 16,-11 0-2-16,0 9-1 15,3 0-4-15,-1 2-27 16,3 5-64-16,-3-2-36 16,4 1-6-16,-1-8-5 15,3-4-5-15,-1-6-4 16</inkml:trace>
  <inkml:trace contextRef="#ctx0" brushRef="#br0" timeOffset="138475.261">10228 14015 390 0,'-1'-19'123'16,"-7"5"-14"-16,8 14-23 15,-13 11-12-15,3 12-21 16,10 15-9-16,-4 6-13 16,4 10-10-16,2 5 0 15,6 7-9-15,-1-3-4 16,3-3-11-16,4-4 1 15,-6-9-3-15,0-7 5 16,-3-8 1-16,-5-6 0 16,-4-13-1-16,4-13-9 0,-21 0-10 15,5-12-1-15,-5-10-2 16,-3-5 2-16,1-3-2 16,-2-2 4-16,3-1 0 15,2 3 14-15,6 7 4 16,3 1-4-16,11 4-5 15,0 4-1-15,12-2-1 16,9 4-3-16,5-2 3 16,9 1-8-16,5-3 9 15,8 2 3-15,0 2 10 16,3-2-3-16,-4 4 5 16,-6 5-4-16,-7-3 4 15,-7 8 9-15,-8 0 13 0,-19 0 4 16,14 24 2-16,-19-5-3 15,-1 3-4 1,-3 2 4-16,3 4-7 16,-1 0-5-16,7 1-18 0,0-3 1 15,0-7-6-15,13-1 6 16,1-5 0-16,6-7-2 16,6-6 0-16,2-3 2 15,1-8-4-15,0-3 2 16,1-5-1-16,-3-1 1 15,-5-3-1-15,-3 5 2 16,-6-1-2-16,-4 7 1 16,-9 12 1-16,0 0 0 15,0 0 1-15,10 21-2 16,-10 6 2-16,0 9-1 16,0 8 3-16,0 9-2 15,0 9 2-15,0 6-3 0,0 5 3 16,0 1-4-16,-10 1 0 15,0-3 1-15,-3-7 0 16,-5-12 0-16,-1-9 0 16,-3-10 1-16,0-13-3 15,-1-13 3-15,5-13 0 16,2-10 0-16,6-15-3 16,10-10 1-16,3-15-25 15,14-9-15-15,4-16-4 16,12-6 1-16,1-6 0 15,7-1 5-15,1 3 1 16,3 10 4-16,-9 11 27 16,-2 10 14-16,-3 19 6 0,-7 12 2 15,-4 15 15-15,-9 9 7 16,-3 13 6-16,-8 11-9 16,6 12-3-16,-6 4 3 15,0 13-3-15,-2 4-2 16,2 9-15-16,0-2-13 15,0 2-5-15,0-2 3 16,0-6 3-16,-6-10-3 0,2-5 3 16,1-9-1-1,-4-10 2-15,0-9-2 16,7-11 0-16,-19-7 0 16,10-12-3-16,-3-15-6 0,2-10-37 15,5-11-19-15,1-12-6 16,9-4 5-16,-1-5-1 15,12 5 8-15,5-1 3 16,6 15 5-16,5 9 37 16,3 14 17-16,-1 10 5 15,0 11-5-15,0 13 4 16,-7 0-6-16,-1 14 5 16,-10 3 11-16,-4 8 13 15,-12-1 25-15,0 6-1 16,-9-3 5-16,-5 5-5 15,-7-9 1-15,0 5-7 16,-3-10-8-16,2-1-17 0,4-3-20 16,0-3-3-16,9-3 0 15,9-8 0-15,0 0 0 16,12 0-1-16,11-2 0 16,6-9-1-16,8-8-1 15,6-2-3-15,5-10-1 16,3-2 3-16,-3 0-3 15,-3 1 8-15,-7 1-5 16,-6 3 4-16,-6 4-2 16,-13 7 8-16,-6 6-3 15,-7 11 0-15,-17-7 0 16,1 7-1-16,-9 4 0 16,0 6 0-16,-4 5 1 0,2 3 1 15,3 7-2-15,5 7-6 16,5 0 4-1,6 4-4-15,8 1 4 16,10 3-5-16,15-2 5 0,9 1-6 16,14-9 4-16,7-4 3 15,11-5-3-15,4-8 0 16,4-8-2-16,0-9-17 16,-2-6-102-16,-10-8-20 15,-9-14-11-15,-13 0-7 16,-18-11-10-16</inkml:trace>
  <inkml:trace contextRef="#ctx0" brushRef="#br0" timeOffset="-82237.457">16839 17663 55 0,'0'0'51'16,"-10"-4"-22"-16,10 4 5 15,0 0 17-15,0 0 9 0,0 0 7 16,0 0 8-16,0 0 10 16,13-4-1-16,-13 4 10 15,0 0-16-15,16-17 1 16,-16 17-18-16,13-8-3 15,-13 8-12-15,16-10-30 16,-16 10-16-16,20-3 0 16,-6-1 0-16,2 4 0 15,4 0 0-15,3 0 0 16,4 0 0-16,4 7 0 16,2-3 0-16,4-4 0 15,3 10 0-15,5-7 0 16,3 0 0-16,5-3 0 15,4 4 0-15,3-4 0 16,5 0 0-16,1 0 0 16,3 0 0-16,5 0 0 15,-1-4 0-15,-1 4 0 0,2-3 0 16,-1 3 0-16,0-8 0 16,0 8 0-16,-6-5 0 15,-4 1 0-15,-2 4 0 16,-2-5 0-16,-4 5 0 15,-5-8 0-15,-6 5 0 16,-5-2 0-16,-5 0 0 16,-5-1 0-16,-4 2 0 0,-7-3 0 15,-2 7 0-15,-5-5 0 16,-11 5 0-16,18 0 0 16,-18 0 0-16,13-6 0 15,-13 6 0-15,13 0 0 16,-13 0 0-16,11 0 0 15,-11 0 0-15,0 0 0 16,17 0 0-16,-17 0 0 16,13 0 0-16,-13 0 0 15,19 0 0-15,-8 0 0 16,-2 0 0-16,4-5 0 16,-13 5 0-16,19-5 0 15,-19 5 0-15,13 0 0 16,-13 0 0-16,0 0 0 15,0 0 0-15,10 0 0 0,-10 0 0 16,0 0 0 0,0 0 0-16,0 0 0 0,0 0 0 15,0 0 0-15,12-5 0 16,-12 5 0-16,0 0 0 16,0 0 0-16,12 0 0 15,-12 0 0-15,0 0 0 16,0 0 0-16,0 0 0 15,0 0 0-15,0 0 0 16,0 0 0-16,0 0 0 16,0 0 0-16,0 0 0 15,0 0 0-15,10-7 0 16,-10 7 0-16,0 0 0 16,0 0 0-16,0 0 0 15,0 0 0-15,0 0 0 0,0 0-27 16,0 0-121-16,-14 14-16 15,-13-11-16-15,-8 2-7 16,-29-1-5-16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181.21851" units="1/cm"/>
          <inkml:channelProperty channel="Y" name="resolution" value="2093.73804" units="1/cm"/>
          <inkml:channelProperty channel="F" name="resolution" value="6.53591E-7" units="1/dev"/>
          <inkml:channelProperty channel="T" name="resolution" value="1" units="1/dev"/>
        </inkml:channelProperties>
      </inkml:inkSource>
      <inkml:timestamp xml:id="ts0" timeString="2017-11-03T22:42:57.6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18689 18602 424 0,'0'0'175'15,"-56"7"-45"-15,56-7-58 16,0 0-22-16,0 0 1 16,-53 0-4-16,53 0-19 15,0 0-11-15,0 0-14 16,0 0-5-16,0 0-28 15,0 0-39-15,0 0-32 0,0 0-18 16,21-56-17 0,-21 56-23-16,0 0-3 15,0 0 3-15,0 0 99 16</inkml:trace>
</inkml:ink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E815804C-C0E2-4E55-965C-806CA8453810}" type="datetimeFigureOut">
              <a:rPr lang="en-US"/>
              <a:pPr>
                <a:defRPr/>
              </a:pPr>
              <a:t>10/29/19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5C2FD5C6-CC89-45F1-8892-DC0299C5315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1101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1335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861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0517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1565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880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563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611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56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6963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6857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0185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966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7138DCB-D031-4802-AF7A-8E1C8E8B7B6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636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9BAB20-B004-4262-BC6D-D68B03AE7EDF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FBA1AD-6C9A-4AA0-9118-928C1DB2C3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4F087F-3FE4-4CD9-917F-22266A297DE2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3052A0-FF66-4B26-B8AE-31E32E6EDB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DBC673-2781-4A18-BA64-4AC106261709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20C211-3E21-46B2-B952-0B904924D5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1F3A8F-2598-4C6C-B7AC-6B8D42445E0C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3AD5BE-D5A2-4EA2-A3F3-1337A7F8EC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1F453-3FD5-42E4-A51F-30CC18B6795C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045655-854C-48CB-8FA9-45D275F1B8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842959-8F8D-4843-8B3A-C1FDEECB9296}" type="datetime1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F6EC99-2DAA-45AB-85C4-EC0B3C3C00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D26282-A981-4205-822D-4D762D56A363}" type="datetime1">
              <a:rPr lang="en-US" smtClean="0"/>
              <a:t>10/29/19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984B8B-0C88-4A3C-ABDB-DB4BD6A5DF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AACD3D-9113-4AE2-B6D1-2DE65A53D54F}" type="datetime1">
              <a:rPr lang="en-US" smtClean="0"/>
              <a:t>10/29/19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9C71C5-A99B-4242-921B-15DC9A29398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836FE7-0F03-4ACB-AAC7-24D45408A719}" type="datetime1">
              <a:rPr lang="en-US" smtClean="0"/>
              <a:t>10/29/19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8B9075-EF39-49D2-9F4D-32E0A4B740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A728FF-CBD4-4189-AC96-10C9A6357E05}" type="datetime1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8DE469-CD09-408D-8B16-511AB4194F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8EFECC-03C5-4466-AF8B-DD0F2EB4DFAC}" type="datetime1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8E079C-0A7B-43E8-8C14-41B8B98D2B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6E19999-15F6-410E-B84C-8CA14EACF738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DBC3F4C8-5F72-4C5E-B960-743EE371A8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janome.com/inspire/Embroidery/penguin-bmp-design-from-digitizer-10000/penguin-bmp-design-from-digitizer-10000/dig10k_penguin.bmp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EE 155: Lecture notes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Oct 31st, 2019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BFBA1AD-6C9A-4AA0-9118-928C1DB2C35B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Key steps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Declare variables for streams, e.g.,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ifstream</a:t>
            </a:r>
            <a:r>
              <a:rPr lang="en-US" dirty="0"/>
              <a:t> </a:t>
            </a:r>
            <a:r>
              <a:rPr lang="en-US" dirty="0" err="1"/>
              <a:t>my_input_file</a:t>
            </a:r>
            <a:r>
              <a:rPr lang="en-US" dirty="0"/>
              <a:t>;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ifstream</a:t>
            </a:r>
            <a:r>
              <a:rPr lang="en-US" dirty="0"/>
              <a:t> my_input_file2;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ofstream</a:t>
            </a:r>
            <a:r>
              <a:rPr lang="en-US" dirty="0"/>
              <a:t> </a:t>
            </a:r>
            <a:r>
              <a:rPr lang="en-US" dirty="0" err="1"/>
              <a:t>my_output_file</a:t>
            </a:r>
            <a:r>
              <a:rPr lang="en-US" dirty="0"/>
              <a:t>;</a:t>
            </a:r>
          </a:p>
          <a:p>
            <a:r>
              <a:rPr lang="en-US" dirty="0"/>
              <a:t>Open streams, e.g.,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my_input_file.open</a:t>
            </a:r>
            <a:r>
              <a:rPr lang="en-US" dirty="0"/>
              <a:t>(“ee155-roster.txt”);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string filename = “data.txt”;</a:t>
            </a:r>
          </a:p>
          <a:p>
            <a:pPr marL="457200" lvl="1" indent="0">
              <a:buNone/>
            </a:pPr>
            <a:r>
              <a:rPr lang="en-US" dirty="0"/>
              <a:t>	my_input_file2.open(</a:t>
            </a:r>
            <a:r>
              <a:rPr lang="en-US" dirty="0" err="1"/>
              <a:t>filename.c_str</a:t>
            </a:r>
            <a:r>
              <a:rPr lang="en-US" dirty="0"/>
              <a:t>());</a:t>
            </a:r>
          </a:p>
          <a:p>
            <a:pPr marL="457200" lvl="1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Reading or writing, e.g.,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29240" y="2097000"/>
              <a:ext cx="8017560" cy="4262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160" y="2080800"/>
                <a:ext cx="8041320" cy="428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2489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Reading and writing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Replace </a:t>
            </a:r>
            <a:r>
              <a:rPr lang="en-US" dirty="0" err="1"/>
              <a:t>cin</a:t>
            </a:r>
            <a:r>
              <a:rPr lang="en-US" dirty="0"/>
              <a:t> by any open </a:t>
            </a:r>
            <a:r>
              <a:rPr lang="en-US" dirty="0" err="1"/>
              <a:t>ifstream</a:t>
            </a:r>
            <a:r>
              <a:rPr lang="en-US" dirty="0"/>
              <a:t>, e.g., 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cin</a:t>
            </a:r>
            <a:r>
              <a:rPr lang="en-US" dirty="0"/>
              <a:t> &gt;&gt; j &gt;&gt; pi; // j is </a:t>
            </a:r>
            <a:r>
              <a:rPr lang="en-US" dirty="0" err="1"/>
              <a:t>int</a:t>
            </a:r>
            <a:r>
              <a:rPr lang="en-US" dirty="0"/>
              <a:t> and pi is double</a:t>
            </a:r>
          </a:p>
          <a:p>
            <a:pPr marL="457200" lvl="1" indent="0">
              <a:buNone/>
            </a:pPr>
            <a:r>
              <a:rPr lang="en-US" dirty="0"/>
              <a:t>	my_input_file2 &gt;&gt; j &gt;&gt; pi;</a:t>
            </a:r>
          </a:p>
          <a:p>
            <a:r>
              <a:rPr lang="en-US" dirty="0"/>
              <a:t>Replace </a:t>
            </a:r>
            <a:r>
              <a:rPr lang="en-US" dirty="0" err="1"/>
              <a:t>cout</a:t>
            </a:r>
            <a:r>
              <a:rPr lang="en-US" dirty="0"/>
              <a:t> by any open </a:t>
            </a:r>
            <a:r>
              <a:rPr lang="en-US" dirty="0" err="1"/>
              <a:t>ofstream</a:t>
            </a:r>
            <a:r>
              <a:rPr lang="en-US" dirty="0"/>
              <a:t>, e.g., 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cout</a:t>
            </a:r>
            <a:r>
              <a:rPr lang="en-US" dirty="0"/>
              <a:t> &lt;&lt; j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my_output_file</a:t>
            </a:r>
            <a:r>
              <a:rPr lang="en-US" dirty="0"/>
              <a:t> &lt;&lt; j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6688800" y="6679080"/>
              <a:ext cx="39600" cy="20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72600" y="6669000"/>
                <a:ext cx="66600" cy="4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9191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Steps in File handling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a file</a:t>
            </a:r>
          </a:p>
          <a:p>
            <a:pPr marL="457200" indent="0">
              <a:buNone/>
            </a:pPr>
            <a:r>
              <a:rPr lang="en-US" sz="1800" dirty="0">
                <a:solidFill>
                  <a:srgbClr val="FF0000"/>
                </a:solidFill>
                <a:latin typeface="Comic Sans MS" panose="030F0702030302020204" pitchFamily="66" charset="0"/>
              </a:rPr>
              <a:t>inFile.open(filename, mode);</a:t>
            </a:r>
          </a:p>
          <a:p>
            <a:pPr marL="457200" indent="0">
              <a:buNone/>
            </a:pPr>
            <a:r>
              <a:rPr lang="en-US" sz="1800" dirty="0">
                <a:solidFill>
                  <a:srgbClr val="FF0000"/>
                </a:solidFill>
                <a:latin typeface="Comic Sans MS" panose="030F0702030302020204" pitchFamily="66" charset="0"/>
              </a:rPr>
              <a:t>outFile.open(filename, mode);</a:t>
            </a:r>
          </a:p>
          <a:p>
            <a:endParaRPr lang="en-US" dirty="0"/>
          </a:p>
          <a:p>
            <a:r>
              <a:rPr lang="en-US" dirty="0"/>
              <a:t>Perform operations on the file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FF0000"/>
                </a:solidFill>
                <a:latin typeface="Comic Sans MS" panose="030F0702030302020204" pitchFamily="66" charset="0"/>
              </a:rPr>
              <a:t>while (!inFile.eof()){ … }</a:t>
            </a:r>
          </a:p>
          <a:p>
            <a:endParaRPr lang="en-US" dirty="0"/>
          </a:p>
          <a:p>
            <a:r>
              <a:rPr lang="en-US" dirty="0"/>
              <a:t>Close the file</a:t>
            </a:r>
          </a:p>
          <a:p>
            <a:pPr marL="457200" indent="0">
              <a:buNone/>
            </a:pPr>
            <a:r>
              <a:rPr lang="en-US" sz="1800" dirty="0">
                <a:solidFill>
                  <a:srgbClr val="FF0000"/>
                </a:solidFill>
                <a:latin typeface="Comic Sans MS" panose="030F0702030302020204" pitchFamily="66" charset="0"/>
              </a:rPr>
              <a:t>inFile.close();</a:t>
            </a:r>
          </a:p>
          <a:p>
            <a:pPr marL="457200" indent="0">
              <a:buNone/>
            </a:pPr>
            <a:r>
              <a:rPr lang="en-US" sz="1800" dirty="0">
                <a:solidFill>
                  <a:srgbClr val="FF0000"/>
                </a:solidFill>
                <a:latin typeface="Comic Sans MS" panose="030F0702030302020204" pitchFamily="66" charset="0"/>
              </a:rPr>
              <a:t>outFile.close();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751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Program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Things to name</a:t>
            </a:r>
          </a:p>
          <a:p>
            <a:r>
              <a:rPr lang="en-US" dirty="0"/>
              <a:t>Correct library</a:t>
            </a:r>
          </a:p>
          <a:p>
            <a:r>
              <a:rPr lang="en-US" dirty="0"/>
              <a:t>File handle -&gt; myfile</a:t>
            </a:r>
          </a:p>
          <a:p>
            <a:r>
              <a:rPr lang="en-US" dirty="0"/>
              <a:t>Open a file</a:t>
            </a:r>
          </a:p>
          <a:p>
            <a:r>
              <a:rPr lang="en-US" dirty="0"/>
              <a:t>Writing to a file</a:t>
            </a:r>
          </a:p>
          <a:p>
            <a:r>
              <a:rPr lang="en-US" dirty="0"/>
              <a:t>Closing a file</a:t>
            </a:r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// basic file operations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700" dirty="0">
                <a:latin typeface="Comic Sans MS" panose="030F0702030302020204" pitchFamily="66" charset="0"/>
              </a:rPr>
              <a:t>#include &lt;iostream&gt;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700" dirty="0">
                <a:solidFill>
                  <a:srgbClr val="FF0000"/>
                </a:solidFill>
                <a:latin typeface="Comic Sans MS" panose="030F0702030302020204" pitchFamily="66" charset="0"/>
              </a:rPr>
              <a:t>#include &lt;fstream&gt;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700" dirty="0">
                <a:latin typeface="Comic Sans MS" panose="030F0702030302020204" pitchFamily="66" charset="0"/>
              </a:rPr>
              <a:t>using namespace std;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700" dirty="0">
                <a:latin typeface="Comic Sans MS" panose="030F0702030302020204" pitchFamily="66" charset="0"/>
              </a:rPr>
              <a:t>int main () {  </a:t>
            </a:r>
          </a:p>
          <a:p>
            <a:pPr marL="342900" indent="0">
              <a:lnSpc>
                <a:spcPct val="110000"/>
              </a:lnSpc>
              <a:buNone/>
            </a:pPr>
            <a:r>
              <a:rPr lang="en-US" sz="1700" dirty="0">
                <a:solidFill>
                  <a:srgbClr val="FF0000"/>
                </a:solidFill>
                <a:latin typeface="Comic Sans MS" panose="030F0702030302020204" pitchFamily="66" charset="0"/>
              </a:rPr>
              <a:t>ofstream</a:t>
            </a:r>
            <a:r>
              <a:rPr lang="en-US" sz="1700" dirty="0">
                <a:latin typeface="Comic Sans MS" panose="030F0702030302020204" pitchFamily="66" charset="0"/>
              </a:rPr>
              <a:t> myfile;  </a:t>
            </a:r>
          </a:p>
          <a:p>
            <a:pPr marL="342900" indent="0">
              <a:lnSpc>
                <a:spcPct val="110000"/>
              </a:lnSpc>
              <a:buNone/>
            </a:pPr>
            <a:r>
              <a:rPr lang="en-US" sz="1700" dirty="0">
                <a:latin typeface="Comic Sans MS" panose="030F0702030302020204" pitchFamily="66" charset="0"/>
              </a:rPr>
              <a:t>myfile.</a:t>
            </a:r>
            <a:r>
              <a:rPr lang="en-US" sz="1700" dirty="0">
                <a:solidFill>
                  <a:srgbClr val="FF0000"/>
                </a:solidFill>
                <a:latin typeface="Comic Sans MS" panose="030F0702030302020204" pitchFamily="66" charset="0"/>
              </a:rPr>
              <a:t>open</a:t>
            </a:r>
            <a:r>
              <a:rPr lang="en-US" sz="1700" dirty="0">
                <a:latin typeface="Comic Sans MS" panose="030F0702030302020204" pitchFamily="66" charset="0"/>
              </a:rPr>
              <a:t> ("example.txt");  </a:t>
            </a:r>
          </a:p>
          <a:p>
            <a:pPr marL="342900" indent="0">
              <a:lnSpc>
                <a:spcPct val="110000"/>
              </a:lnSpc>
              <a:buNone/>
            </a:pPr>
            <a:r>
              <a:rPr lang="en-US" sz="1700" dirty="0">
                <a:latin typeface="Comic Sans MS" panose="030F0702030302020204" pitchFamily="66" charset="0"/>
              </a:rPr>
              <a:t>myfile &lt;&lt; "Writing this to a file.\n";  </a:t>
            </a:r>
          </a:p>
          <a:p>
            <a:pPr marL="342900" indent="0">
              <a:lnSpc>
                <a:spcPct val="110000"/>
              </a:lnSpc>
              <a:buNone/>
            </a:pPr>
            <a:r>
              <a:rPr lang="en-US" sz="1700" dirty="0">
                <a:latin typeface="Comic Sans MS" panose="030F0702030302020204" pitchFamily="66" charset="0"/>
              </a:rPr>
              <a:t>myfile.</a:t>
            </a:r>
            <a:r>
              <a:rPr lang="en-US" sz="1700" dirty="0">
                <a:solidFill>
                  <a:srgbClr val="FF0000"/>
                </a:solidFill>
                <a:latin typeface="Comic Sans MS" panose="030F0702030302020204" pitchFamily="66" charset="0"/>
              </a:rPr>
              <a:t>close</a:t>
            </a:r>
            <a:r>
              <a:rPr lang="en-US" sz="1700" dirty="0">
                <a:latin typeface="Comic Sans MS" panose="030F0702030302020204" pitchFamily="66" charset="0"/>
              </a:rPr>
              <a:t>();  </a:t>
            </a:r>
          </a:p>
          <a:p>
            <a:pPr marL="342900" indent="0">
              <a:lnSpc>
                <a:spcPct val="110000"/>
              </a:lnSpc>
              <a:buNone/>
            </a:pPr>
            <a:r>
              <a:rPr lang="en-US" sz="1700" dirty="0">
                <a:latin typeface="Comic Sans MS" panose="030F0702030302020204" pitchFamily="66" charset="0"/>
              </a:rPr>
              <a:t>return 0;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700" dirty="0">
                <a:latin typeface="Comic Sans MS" panose="030F0702030302020204" pitchFamily="66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63707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7BD8C-1BEC-42A2-B06C-1B44B54ED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Exercise1: Writing to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427AB-0952-4A71-A6B6-CD8B57B41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Comic Sans MS" panose="030F0702030302020204" pitchFamily="66" charset="0"/>
              </a:rPr>
              <a:t>int factorial (int );</a:t>
            </a:r>
          </a:p>
          <a:p>
            <a:pPr marL="0" indent="0">
              <a:buNone/>
            </a:pPr>
            <a:r>
              <a:rPr lang="en-US" sz="1600" dirty="0">
                <a:latin typeface="Comic Sans MS" panose="030F0702030302020204" pitchFamily="66" charset="0"/>
              </a:rPr>
              <a:t>int main () {</a:t>
            </a:r>
          </a:p>
          <a:p>
            <a:pPr marL="227013" indent="0">
              <a:buNone/>
            </a:pPr>
            <a:r>
              <a:rPr lang="en-US" sz="1600" dirty="0">
                <a:latin typeface="Comic Sans MS" panose="030F0702030302020204" pitchFamily="66" charset="0"/>
              </a:rPr>
              <a:t>string line;</a:t>
            </a:r>
          </a:p>
          <a:p>
            <a:pPr marL="227013" indent="0">
              <a:buNone/>
            </a:pPr>
            <a:r>
              <a:rPr lang="en-US" sz="1600" dirty="0">
                <a:latin typeface="Comic Sans MS" panose="030F0702030302020204" pitchFamily="66" charset="0"/>
              </a:rPr>
              <a:t>//create a handle for file name “</a:t>
            </a:r>
            <a:r>
              <a:rPr lang="en-US" sz="1600" dirty="0" err="1">
                <a:latin typeface="Comic Sans MS" panose="030F0702030302020204" pitchFamily="66" charset="0"/>
              </a:rPr>
              <a:t>fact.txt</a:t>
            </a:r>
            <a:r>
              <a:rPr lang="en-US" sz="1600" dirty="0">
                <a:latin typeface="Comic Sans MS" panose="030F0702030302020204" pitchFamily="66" charset="0"/>
              </a:rPr>
              <a:t>”</a:t>
            </a:r>
          </a:p>
          <a:p>
            <a:pPr marL="227013" indent="0">
              <a:buNone/>
            </a:pPr>
            <a:endParaRPr lang="en-US" sz="1600" dirty="0">
              <a:latin typeface="Comic Sans MS" panose="030F0702030302020204" pitchFamily="66" charset="0"/>
            </a:endParaRPr>
          </a:p>
          <a:p>
            <a:pPr marL="227013" indent="0">
              <a:buNone/>
            </a:pPr>
            <a:r>
              <a:rPr lang="en-US" sz="1600" dirty="0">
                <a:latin typeface="Comic Sans MS" panose="030F0702030302020204" pitchFamily="66" charset="0"/>
              </a:rPr>
              <a:t>for(int i=1; i&lt;6; i++){ </a:t>
            </a:r>
          </a:p>
          <a:p>
            <a:pPr marL="461963" indent="0">
              <a:buNone/>
            </a:pPr>
            <a:r>
              <a:rPr lang="en-US" sz="1600" dirty="0">
                <a:latin typeface="Comic Sans MS" panose="030F0702030302020204" pitchFamily="66" charset="0"/>
              </a:rPr>
              <a:t>cout    &lt;&lt; "F( " &lt;&lt; i &lt;&lt; “)  " &lt;&lt; factorial(i) &lt;&lt; endl;		</a:t>
            </a:r>
          </a:p>
          <a:p>
            <a:pPr marL="461963" indent="0">
              <a:buNone/>
            </a:pPr>
            <a:r>
              <a:rPr lang="en-US" sz="1600" dirty="0">
                <a:latin typeface="Comic Sans MS" panose="030F0702030302020204" pitchFamily="66" charset="0"/>
              </a:rPr>
              <a:t>// output factor(</a:t>
            </a:r>
            <a:r>
              <a:rPr lang="en-US" sz="1600" dirty="0" err="1">
                <a:latin typeface="Comic Sans MS" panose="030F0702030302020204" pitchFamily="66" charset="0"/>
              </a:rPr>
              <a:t>i</a:t>
            </a:r>
            <a:r>
              <a:rPr lang="en-US" sz="1600" dirty="0">
                <a:latin typeface="Comic Sans MS" panose="030F0702030302020204" pitchFamily="66" charset="0"/>
              </a:rPr>
              <a:t>) and </a:t>
            </a:r>
            <a:r>
              <a:rPr lang="en-US" sz="1600" dirty="0" err="1">
                <a:latin typeface="Comic Sans MS" panose="030F0702030302020204" pitchFamily="66" charset="0"/>
              </a:rPr>
              <a:t>endl</a:t>
            </a:r>
            <a:r>
              <a:rPr lang="en-US" sz="1600" dirty="0">
                <a:latin typeface="Comic Sans MS" panose="030F0702030302020204" pitchFamily="66" charset="0"/>
              </a:rPr>
              <a:t> in the file</a:t>
            </a:r>
          </a:p>
          <a:p>
            <a:pPr marL="461963" indent="0">
              <a:buNone/>
            </a:pPr>
            <a:endParaRPr lang="en-US" sz="1600" dirty="0">
              <a:latin typeface="Comic Sans MS" panose="030F0702030302020204" pitchFamily="66" charset="0"/>
            </a:endParaRPr>
          </a:p>
          <a:p>
            <a:pPr marL="227013" indent="0">
              <a:buNone/>
            </a:pPr>
            <a:r>
              <a:rPr lang="en-US" sz="1600" dirty="0">
                <a:latin typeface="Comic Sans MS" panose="030F0702030302020204" pitchFamily="66" charset="0"/>
              </a:rPr>
              <a:t>}</a:t>
            </a:r>
          </a:p>
          <a:p>
            <a:pPr marL="227013" indent="0">
              <a:buNone/>
            </a:pPr>
            <a:r>
              <a:rPr lang="en-US" sz="1600" dirty="0">
                <a:latin typeface="Comic Sans MS" panose="030F0702030302020204" pitchFamily="66" charset="0"/>
              </a:rPr>
              <a:t>//close the file	</a:t>
            </a:r>
          </a:p>
          <a:p>
            <a:pPr marL="227013" indent="0">
              <a:buNone/>
            </a:pPr>
            <a:endParaRPr lang="en-US" sz="1600" dirty="0">
              <a:latin typeface="Comic Sans MS" panose="030F0702030302020204" pitchFamily="66" charset="0"/>
            </a:endParaRPr>
          </a:p>
          <a:p>
            <a:pPr marL="227013" indent="0">
              <a:buNone/>
            </a:pPr>
            <a:r>
              <a:rPr lang="en-US" sz="1600" dirty="0">
                <a:latin typeface="Comic Sans MS" panose="030F0702030302020204" pitchFamily="66" charset="0"/>
              </a:rPr>
              <a:t>return 0;</a:t>
            </a:r>
          </a:p>
          <a:p>
            <a:pPr marL="0" indent="0">
              <a:buNone/>
            </a:pPr>
            <a:r>
              <a:rPr lang="en-US" sz="1600" dirty="0">
                <a:latin typeface="Comic Sans MS" panose="030F0702030302020204" pitchFamily="66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49882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A1828-1111-4A47-808B-065097D98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Exercise2: Reading From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83FC6-B0A5-4FED-963D-0AA4474F3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mic Sans MS" panose="030F0702030302020204" pitchFamily="66" charset="0"/>
              </a:rPr>
              <a:t>int main () {</a:t>
            </a:r>
          </a:p>
          <a:p>
            <a:pPr marL="227013" indent="0">
              <a:buNone/>
            </a:pPr>
            <a:r>
              <a:rPr lang="en-US" dirty="0">
                <a:latin typeface="Comic Sans MS" panose="030F0702030302020204" pitchFamily="66" charset="0"/>
              </a:rPr>
              <a:t>string line;</a:t>
            </a:r>
          </a:p>
          <a:p>
            <a:pPr marL="227013" indent="0">
              <a:buNone/>
            </a:pPr>
            <a:r>
              <a:rPr lang="en-US" dirty="0">
                <a:latin typeface="Comic Sans MS" panose="030F0702030302020204" pitchFamily="66" charset="0"/>
              </a:rPr>
              <a:t>//create a handle for file named “</a:t>
            </a:r>
            <a:r>
              <a:rPr lang="en-US" dirty="0" err="1">
                <a:latin typeface="Comic Sans MS" panose="030F0702030302020204" pitchFamily="66" charset="0"/>
              </a:rPr>
              <a:t>fact.txt</a:t>
            </a:r>
            <a:r>
              <a:rPr lang="en-US" dirty="0">
                <a:latin typeface="Comic Sans MS" panose="030F0702030302020204" pitchFamily="66" charset="0"/>
              </a:rPr>
              <a:t>”</a:t>
            </a:r>
          </a:p>
          <a:p>
            <a:pPr marL="227013" indent="0">
              <a:buNone/>
            </a:pPr>
            <a:r>
              <a:rPr lang="en-US" dirty="0">
                <a:latin typeface="Comic Sans MS" panose="030F0702030302020204" pitchFamily="66" charset="0"/>
              </a:rPr>
              <a:t>if( </a:t>
            </a:r>
            <a:r>
              <a:rPr lang="en-US" b="1" dirty="0" err="1">
                <a:solidFill>
                  <a:srgbClr val="00B0F0"/>
                </a:solidFill>
                <a:latin typeface="Comic Sans MS" panose="030F0702030302020204" pitchFamily="66" charset="0"/>
              </a:rPr>
              <a:t>infile.is_open</a:t>
            </a:r>
            <a:r>
              <a:rPr lang="en-US" dirty="0">
                <a:latin typeface="Comic Sans MS" panose="030F0702030302020204" pitchFamily="66" charset="0"/>
              </a:rPr>
              <a:t>()){</a:t>
            </a:r>
          </a:p>
          <a:p>
            <a:pPr marL="227013" indent="0">
              <a:buNone/>
            </a:pPr>
            <a:r>
              <a:rPr lang="en-US" dirty="0">
                <a:latin typeface="Comic Sans MS" panose="030F0702030302020204" pitchFamily="66" charset="0"/>
              </a:rPr>
              <a:t>	//read line from the file repeatedly</a:t>
            </a:r>
          </a:p>
          <a:p>
            <a:pPr marL="227013" indent="0">
              <a:buNone/>
            </a:pPr>
            <a:r>
              <a:rPr lang="en-US" dirty="0">
                <a:latin typeface="Comic Sans MS" panose="030F0702030302020204" pitchFamily="66" charset="0"/>
              </a:rPr>
              <a:t>	while (){ </a:t>
            </a:r>
          </a:p>
          <a:p>
            <a:pPr marL="227013" indent="0">
              <a:buNone/>
            </a:pPr>
            <a:r>
              <a:rPr lang="en-US" dirty="0">
                <a:latin typeface="Comic Sans MS" panose="030F0702030302020204" pitchFamily="66" charset="0"/>
              </a:rPr>
              <a:t>		cout &lt;&lt; "line = " &lt;&lt; line &lt;&lt; endl;</a:t>
            </a:r>
          </a:p>
          <a:p>
            <a:pPr marL="227013" indent="0">
              <a:buNone/>
            </a:pPr>
            <a:r>
              <a:rPr lang="en-US" dirty="0">
                <a:latin typeface="Comic Sans MS" panose="030F0702030302020204" pitchFamily="66" charset="0"/>
              </a:rPr>
              <a:t>	} // while()</a:t>
            </a:r>
          </a:p>
          <a:p>
            <a:pPr marL="227013" indent="0">
              <a:buNone/>
            </a:pPr>
            <a:r>
              <a:rPr lang="en-US" dirty="0">
                <a:latin typeface="Comic Sans MS" panose="030F0702030302020204" pitchFamily="66" charset="0"/>
              </a:rPr>
              <a:t>} // if()	</a:t>
            </a:r>
          </a:p>
          <a:p>
            <a:pPr marL="227013" indent="0">
              <a:buNone/>
            </a:pPr>
            <a:r>
              <a:rPr lang="en-US" dirty="0">
                <a:latin typeface="Comic Sans MS" panose="030F0702030302020204" pitchFamily="66" charset="0"/>
              </a:rPr>
              <a:t>//close the input file</a:t>
            </a:r>
          </a:p>
          <a:p>
            <a:pPr marL="227013" indent="0">
              <a:buNone/>
            </a:pPr>
            <a:endParaRPr lang="en-US" dirty="0">
              <a:latin typeface="Comic Sans MS" panose="030F0702030302020204" pitchFamily="66" charset="0"/>
            </a:endParaRPr>
          </a:p>
          <a:p>
            <a:pPr marL="227013" indent="0">
              <a:buNone/>
            </a:pPr>
            <a:r>
              <a:rPr lang="en-US" dirty="0">
                <a:latin typeface="Comic Sans MS" panose="030F0702030302020204" pitchFamily="66" charset="0"/>
              </a:rPr>
              <a:t>return 0;</a:t>
            </a:r>
          </a:p>
          <a:p>
            <a:pPr marL="0" indent="0">
              <a:buNone/>
            </a:pPr>
            <a:r>
              <a:rPr lang="en-US" dirty="0">
                <a:latin typeface="Comic Sans MS" panose="030F0702030302020204" pitchFamily="66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081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BAD04-77E2-4F43-8600-B795A4E95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all characters from 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0EBA3-659C-4FDB-9C53-A95AE5CC3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Comic Sans MS" panose="030F0702030302020204" pitchFamily="66" charset="0"/>
              </a:rPr>
              <a:t>int main(){	</a:t>
            </a:r>
          </a:p>
          <a:p>
            <a:pPr marL="227013" indent="0">
              <a:buNone/>
            </a:pPr>
            <a:r>
              <a:rPr lang="en-US" sz="2000" dirty="0">
                <a:latin typeface="Comic Sans MS" panose="030F0702030302020204" pitchFamily="66" charset="0"/>
              </a:rPr>
              <a:t>char c;	</a:t>
            </a:r>
          </a:p>
          <a:p>
            <a:pPr marL="227013" indent="0">
              <a:buNone/>
            </a:pPr>
            <a:r>
              <a:rPr lang="en-US" sz="2000" dirty="0">
                <a:solidFill>
                  <a:srgbClr val="00B0F0"/>
                </a:solidFill>
                <a:latin typeface="Comic Sans MS" panose="030F0702030302020204" pitchFamily="66" charset="0"/>
              </a:rPr>
              <a:t>ifstream</a:t>
            </a:r>
            <a:r>
              <a:rPr lang="en-US" sz="2000" dirty="0">
                <a:latin typeface="Comic Sans MS" panose="030F0702030302020204" pitchFamily="66" charset="0"/>
              </a:rPr>
              <a:t> </a:t>
            </a:r>
            <a:r>
              <a:rPr lang="en-US" sz="2000" dirty="0">
                <a:solidFill>
                  <a:srgbClr val="00B0F0"/>
                </a:solidFill>
                <a:latin typeface="Comic Sans MS" panose="030F0702030302020204" pitchFamily="66" charset="0"/>
              </a:rPr>
              <a:t>myfile</a:t>
            </a:r>
            <a:r>
              <a:rPr lang="en-US" sz="2000" dirty="0">
                <a:latin typeface="Comic Sans MS" panose="030F0702030302020204" pitchFamily="66" charset="0"/>
              </a:rPr>
              <a:t> ("allchars.txt");</a:t>
            </a:r>
          </a:p>
          <a:p>
            <a:pPr marL="227013" indent="0">
              <a:buNone/>
            </a:pPr>
            <a:r>
              <a:rPr lang="en-US" sz="2000" dirty="0">
                <a:latin typeface="Comic Sans MS" panose="030F0702030302020204" pitchFamily="66" charset="0"/>
              </a:rPr>
              <a:t>if (myfile.is_open()){</a:t>
            </a:r>
          </a:p>
          <a:p>
            <a:pPr marL="227013" indent="0">
              <a:buNone/>
            </a:pPr>
            <a:r>
              <a:rPr lang="en-US" sz="2000" dirty="0">
                <a:latin typeface="Comic Sans MS" panose="030F0702030302020204" pitchFamily="66" charset="0"/>
              </a:rPr>
              <a:t>	while( </a:t>
            </a:r>
            <a:r>
              <a:rPr lang="en-US" sz="2000" b="1" dirty="0">
                <a:solidFill>
                  <a:srgbClr val="00B0F0"/>
                </a:solidFill>
                <a:latin typeface="Comic Sans MS" panose="030F0702030302020204" pitchFamily="66" charset="0"/>
              </a:rPr>
              <a:t>!myfile.eof()</a:t>
            </a:r>
            <a:r>
              <a:rPr lang="en-US" sz="2000" dirty="0">
                <a:latin typeface="Comic Sans MS" panose="030F0702030302020204" pitchFamily="66" charset="0"/>
              </a:rPr>
              <a:t>){			</a:t>
            </a:r>
          </a:p>
          <a:p>
            <a:pPr marL="227013" indent="0">
              <a:buNone/>
            </a:pPr>
            <a:r>
              <a:rPr lang="en-US" sz="2000" dirty="0">
                <a:latin typeface="Comic Sans MS" panose="030F0702030302020204" pitchFamily="66" charset="0"/>
              </a:rPr>
              <a:t>		</a:t>
            </a:r>
            <a:r>
              <a:rPr lang="en-US" sz="2000" b="1" dirty="0">
                <a:solidFill>
                  <a:srgbClr val="FF0000"/>
                </a:solidFill>
                <a:latin typeface="Comic Sans MS" panose="030F0702030302020204" pitchFamily="66" charset="0"/>
              </a:rPr>
              <a:t>myfile.read(&amp;c, sizeof(char));</a:t>
            </a:r>
          </a:p>
          <a:p>
            <a:pPr marL="227013" indent="0">
              <a:buNone/>
            </a:pPr>
            <a:r>
              <a:rPr lang="en-US" sz="2000" dirty="0">
                <a:latin typeface="Comic Sans MS" panose="030F0702030302020204" pitchFamily="66" charset="0"/>
              </a:rPr>
              <a:t>		cout &lt;&lt; " val = " &lt;&lt; c  &lt;&lt; endl;</a:t>
            </a:r>
          </a:p>
          <a:p>
            <a:pPr marL="227013" indent="0">
              <a:buNone/>
            </a:pPr>
            <a:r>
              <a:rPr lang="en-US" sz="2000" dirty="0">
                <a:latin typeface="Comic Sans MS" panose="030F0702030302020204" pitchFamily="66" charset="0"/>
              </a:rPr>
              <a:t>	}</a:t>
            </a:r>
          </a:p>
          <a:p>
            <a:pPr marL="227013" indent="0">
              <a:buNone/>
            </a:pPr>
            <a:r>
              <a:rPr lang="en-US" sz="2000" dirty="0">
                <a:latin typeface="Comic Sans MS" panose="030F0702030302020204" pitchFamily="66" charset="0"/>
              </a:rPr>
              <a:t>}</a:t>
            </a:r>
          </a:p>
          <a:p>
            <a:pPr marL="227013" indent="0">
              <a:buNone/>
            </a:pPr>
            <a:r>
              <a:rPr lang="en-US" sz="2000" dirty="0">
                <a:latin typeface="Comic Sans MS" panose="030F0702030302020204" pitchFamily="66" charset="0"/>
              </a:rPr>
              <a:t>myfile.close();	</a:t>
            </a:r>
          </a:p>
          <a:p>
            <a:pPr marL="0" indent="0">
              <a:buNone/>
            </a:pPr>
            <a:r>
              <a:rPr lang="en-US" sz="2000" dirty="0">
                <a:latin typeface="Comic Sans MS" panose="030F0702030302020204" pitchFamily="66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93262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A2C77-63F7-AB4D-AE9D-C3C981CAD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Exercise3: Read and write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54081-D7B7-E649-A0B6-1861E9C4F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[file </a:t>
            </a:r>
            <a:r>
              <a:rPr lang="en-US" dirty="0" err="1"/>
              <a:t>example.txt</a:t>
            </a:r>
            <a:r>
              <a:rPr lang="en-US" dirty="0"/>
              <a:t>] </a:t>
            </a:r>
          </a:p>
          <a:p>
            <a:pPr marL="0" indent="0">
              <a:buNone/>
            </a:pPr>
            <a:r>
              <a:rPr lang="en-US" dirty="0"/>
              <a:t>This is a line.</a:t>
            </a:r>
          </a:p>
          <a:p>
            <a:pPr marL="0" indent="0">
              <a:buNone/>
            </a:pPr>
            <a:r>
              <a:rPr lang="en-US" dirty="0"/>
              <a:t>This is another line.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AF4C2-BD49-9D49-B6D6-204C37220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291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Reading and writing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Errors during reading can be captured similar to those for </a:t>
            </a:r>
            <a:r>
              <a:rPr lang="en-US" dirty="0" err="1"/>
              <a:t>cin</a:t>
            </a:r>
            <a:r>
              <a:rPr lang="en-US" dirty="0"/>
              <a:t>, e.g.,</a:t>
            </a:r>
          </a:p>
          <a:p>
            <a:pPr marL="457200" lvl="1" indent="0">
              <a:buNone/>
            </a:pPr>
            <a:r>
              <a:rPr lang="en-US" dirty="0"/>
              <a:t>	while(my_input_file2 &gt;&gt; j){</a:t>
            </a:r>
          </a:p>
          <a:p>
            <a:pPr marL="457200" lvl="1" indent="0">
              <a:buNone/>
            </a:pPr>
            <a:r>
              <a:rPr lang="en-US" dirty="0"/>
              <a:t>		// add code here …</a:t>
            </a:r>
          </a:p>
          <a:p>
            <a:pPr marL="457200" lvl="1" indent="0">
              <a:buNone/>
            </a:pPr>
            <a:r>
              <a:rPr lang="en-US" dirty="0"/>
              <a:t>	}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71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Reading until illegal value entered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int</a:t>
            </a:r>
            <a:r>
              <a:rPr lang="en-US" sz="2800" dirty="0"/>
              <a:t> </a:t>
            </a:r>
            <a:r>
              <a:rPr lang="en-US" sz="2800" dirty="0" err="1"/>
              <a:t>i</a:t>
            </a:r>
            <a:r>
              <a:rPr lang="en-US" sz="2800" dirty="0"/>
              <a:t>;</a:t>
            </a:r>
          </a:p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int</a:t>
            </a:r>
            <a:r>
              <a:rPr lang="en-US" sz="2800" dirty="0"/>
              <a:t> total = 0;</a:t>
            </a:r>
          </a:p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cout</a:t>
            </a:r>
            <a:r>
              <a:rPr lang="en-US" sz="2800" dirty="0"/>
              <a:t> &lt;&lt; "Enter values, use Q to finish" &lt;&lt; </a:t>
            </a:r>
            <a:r>
              <a:rPr lang="en-US" sz="2800" dirty="0" err="1"/>
              <a:t>endl</a:t>
            </a:r>
            <a:r>
              <a:rPr lang="en-US" sz="2800" dirty="0"/>
              <a:t>;</a:t>
            </a:r>
          </a:p>
          <a:p>
            <a:pPr marL="0" indent="0">
              <a:buNone/>
            </a:pPr>
            <a:r>
              <a:rPr lang="en-US" sz="2800" dirty="0"/>
              <a:t>   while(</a:t>
            </a:r>
            <a:r>
              <a:rPr lang="en-US" sz="2800" dirty="0" err="1"/>
              <a:t>cin</a:t>
            </a:r>
            <a:r>
              <a:rPr lang="en-US" sz="2800" dirty="0"/>
              <a:t> &gt;&gt; </a:t>
            </a:r>
            <a:r>
              <a:rPr lang="en-US" sz="2800" dirty="0" err="1"/>
              <a:t>i</a:t>
            </a:r>
            <a:r>
              <a:rPr lang="en-US" sz="2800" dirty="0"/>
              <a:t>){ // </a:t>
            </a:r>
            <a:r>
              <a:rPr lang="en-US" sz="2400" dirty="0" err="1">
                <a:solidFill>
                  <a:srgbClr val="FF0000"/>
                </a:solidFill>
              </a:rPr>
              <a:t>cin</a:t>
            </a:r>
            <a:r>
              <a:rPr lang="en-US" sz="2400" dirty="0">
                <a:solidFill>
                  <a:srgbClr val="FF0000"/>
                </a:solidFill>
              </a:rPr>
              <a:t> returns false, if illegal value entered</a:t>
            </a:r>
          </a:p>
          <a:p>
            <a:pPr marL="0" indent="0">
              <a:buNone/>
            </a:pPr>
            <a:r>
              <a:rPr lang="en-US" sz="2800" dirty="0"/>
              <a:t>        total = total + </a:t>
            </a:r>
            <a:r>
              <a:rPr lang="en-US" sz="2800" dirty="0" err="1"/>
              <a:t>i</a:t>
            </a:r>
            <a:r>
              <a:rPr lang="en-US" sz="2800" dirty="0"/>
              <a:t>;</a:t>
            </a:r>
          </a:p>
          <a:p>
            <a:pPr marL="0" indent="0">
              <a:buNone/>
            </a:pPr>
            <a:r>
              <a:rPr lang="en-US" sz="2800" dirty="0"/>
              <a:t>   }</a:t>
            </a:r>
          </a:p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cout</a:t>
            </a:r>
            <a:r>
              <a:rPr lang="en-US" sz="2800" dirty="0"/>
              <a:t> &lt;&lt; "Total = " &lt;&lt; total &lt;&lt; </a:t>
            </a:r>
            <a:r>
              <a:rPr lang="en-US" sz="2800" dirty="0" err="1"/>
              <a:t>endl</a:t>
            </a:r>
            <a:r>
              <a:rPr lang="en-US" sz="2800" dirty="0"/>
              <a:t>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469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Input and output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Reading from user’s terminal</a:t>
            </a:r>
          </a:p>
          <a:p>
            <a:pPr lvl="1"/>
            <a:r>
              <a:rPr lang="en-US" dirty="0" err="1"/>
              <a:t>cin</a:t>
            </a:r>
            <a:endParaRPr lang="en-US" dirty="0"/>
          </a:p>
          <a:p>
            <a:r>
              <a:rPr lang="en-US" dirty="0"/>
              <a:t>Writing to user’s terminal</a:t>
            </a:r>
          </a:p>
          <a:p>
            <a:pPr lvl="1"/>
            <a:r>
              <a:rPr lang="en-US" dirty="0" err="1"/>
              <a:t>cout</a:t>
            </a:r>
            <a:endParaRPr lang="en-US" dirty="0"/>
          </a:p>
          <a:p>
            <a:r>
              <a:rPr lang="en-US" dirty="0"/>
              <a:t>For formatted writing, read about commands</a:t>
            </a:r>
          </a:p>
          <a:p>
            <a:pPr lvl="1"/>
            <a:r>
              <a:rPr lang="en-US" dirty="0"/>
              <a:t>fixed, </a:t>
            </a:r>
            <a:r>
              <a:rPr lang="en-US" dirty="0" err="1"/>
              <a:t>setprecision</a:t>
            </a:r>
            <a:r>
              <a:rPr lang="en-US" dirty="0"/>
              <a:t>(&lt;number&gt;), </a:t>
            </a:r>
            <a:r>
              <a:rPr lang="en-US" dirty="0" err="1"/>
              <a:t>setw</a:t>
            </a:r>
            <a:r>
              <a:rPr lang="en-US" dirty="0"/>
              <a:t>(&lt;number&gt;</a:t>
            </a:r>
          </a:p>
          <a:p>
            <a:r>
              <a:rPr lang="en-US" dirty="0"/>
              <a:t>Also, remember to include library </a:t>
            </a:r>
          </a:p>
          <a:p>
            <a:pPr lvl="1"/>
            <a:r>
              <a:rPr lang="en-US" dirty="0" err="1"/>
              <a:t>iomanip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4283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6298E-EFFE-7042-9C4E-800F4C62C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CSV file writing (ex5.cpp)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1239ED-0871-9B4A-859A-A0FE814A3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FDD234-4859-E644-B14A-755593108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451326"/>
            <a:ext cx="6435008" cy="522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13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4DD48-F589-CA4F-A1E6-929818292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CSV file reading 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050703-AC43-3349-8258-C8A65F284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3C1794-3F69-BB4E-9927-EBE2A5206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6400"/>
            <a:ext cx="9144000" cy="367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137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6596D-4C82-104C-B611-08C4B0E0A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554" y="0"/>
            <a:ext cx="8229600" cy="1143000"/>
          </a:xfrm>
        </p:spPr>
        <p:txBody>
          <a:bodyPr/>
          <a:lstStyle/>
          <a:p>
            <a:r>
              <a:rPr lang="en-US" dirty="0"/>
              <a:t>CSV file reading II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C19E1-FDAD-1C43-B9F4-0C366FC70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2276E1-42DB-004E-A071-7361C53BE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011994"/>
            <a:ext cx="7391400" cy="584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5455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8A893-21CA-A749-A1F0-0BA79528C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CSV Write and 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4DA09-F753-B449-8404-80ADBBEE9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csv file named: </a:t>
            </a:r>
            <a:r>
              <a:rPr lang="en-US" dirty="0" err="1"/>
              <a:t>test.csv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NAME MAJOR HOBBY</a:t>
            </a:r>
          </a:p>
          <a:p>
            <a:pPr marL="0" indent="0">
              <a:buNone/>
            </a:pPr>
            <a:r>
              <a:rPr lang="en-US" dirty="0"/>
              <a:t>Bob Math Basketball</a:t>
            </a:r>
          </a:p>
          <a:p>
            <a:pPr marL="0" indent="0">
              <a:buNone/>
            </a:pPr>
            <a:r>
              <a:rPr lang="en-US" dirty="0"/>
              <a:t>Mary Physics Shopping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FFB2A3-DD47-A54C-A340-371783A0E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13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3DC8D-FF51-F841-A9A9-83FCDB5E3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BMP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9889D-0884-8544-BD0D-3283FDDD7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 link: </a:t>
            </a:r>
            <a:r>
              <a:rPr lang="en-US" dirty="0">
                <a:hlinkClick r:id="rId2"/>
              </a:rPr>
              <a:t>https://www.janome.com/inspire/Embroidery/penguin-bmp-design-from-digitizer-10000/penguin-bmp-design-from-digitizer-10000/dig10k_penguin.bmp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3D347C-B676-694A-92AC-D0F4A890F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1685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BDEE7-9E5D-1A40-8AB0-FB802E0DA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BMP file read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4320C3-850C-9647-BF92-0B3D0DA16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40F0CC-A495-1242-B58C-FAEEACCED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433177"/>
            <a:ext cx="8077200" cy="528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333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74148-A13E-A84D-8E61-B2CDC368D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BMP file write 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A8D779-8D9F-3C45-8BC3-6727258F5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1ACEBB-EBC2-594D-BC13-024715073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0435"/>
            <a:ext cx="9144000" cy="5477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3114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70ED4-8FDB-F547-B21F-62783F0B5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BMP file write II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94B3AE-B792-F140-AF56-1C7DD46A6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15B39B-EF93-1140-B93D-F01FD0E3E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066800"/>
            <a:ext cx="7467600" cy="552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525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A few tricky things about reading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keep reading one value at a time, until the user signals “No More”?</a:t>
            </a:r>
          </a:p>
          <a:p>
            <a:pPr lvl="1"/>
            <a:r>
              <a:rPr lang="en-US" dirty="0"/>
              <a:t>By using a special value to indicate “No More”  </a:t>
            </a:r>
          </a:p>
          <a:p>
            <a:pPr lvl="2"/>
            <a:r>
              <a:rPr lang="en-US" dirty="0"/>
              <a:t>E.g., if reading positive integers, the program may ask the user to signal “No more” by entering -1</a:t>
            </a:r>
          </a:p>
          <a:p>
            <a:pPr lvl="1"/>
            <a:r>
              <a:rPr lang="en-US" dirty="0"/>
              <a:t>By using an illegal value to indicate “No More”</a:t>
            </a:r>
          </a:p>
          <a:p>
            <a:pPr lvl="2"/>
            <a:r>
              <a:rPr lang="en-US" dirty="0"/>
              <a:t>E.g., if reading integers, the program may ask the user to signal “No more” by entering Q</a:t>
            </a:r>
          </a:p>
          <a:p>
            <a:pPr marL="114300" indent="0">
              <a:buNone/>
            </a:pPr>
            <a:r>
              <a:rPr lang="en-US" dirty="0">
                <a:solidFill>
                  <a:srgbClr val="FF0000"/>
                </a:solidFill>
              </a:rPr>
              <a:t>Question: Can one use these methods when reading strings?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67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Read until pre-arranged </a:t>
            </a:r>
            <a:r>
              <a:rPr lang="en-US" i="1" dirty="0"/>
              <a:t>sentinel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int</a:t>
            </a:r>
            <a:r>
              <a:rPr lang="en-US" sz="2800" dirty="0"/>
              <a:t> </a:t>
            </a:r>
            <a:r>
              <a:rPr lang="en-US" sz="2800" dirty="0" err="1"/>
              <a:t>i</a:t>
            </a:r>
            <a:r>
              <a:rPr lang="en-US" sz="2800" dirty="0"/>
              <a:t>;</a:t>
            </a:r>
          </a:p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int</a:t>
            </a:r>
            <a:r>
              <a:rPr lang="en-US" sz="2800" dirty="0"/>
              <a:t> total = 0;</a:t>
            </a:r>
          </a:p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cout</a:t>
            </a:r>
            <a:r>
              <a:rPr lang="en-US" sz="2800" dirty="0"/>
              <a:t> &lt;&lt; "Enter values, use -1 to finish" &lt;&lt; </a:t>
            </a:r>
            <a:r>
              <a:rPr lang="en-US" sz="2800" dirty="0" err="1"/>
              <a:t>endl</a:t>
            </a:r>
            <a:r>
              <a:rPr lang="en-US" sz="2800" dirty="0"/>
              <a:t>;</a:t>
            </a:r>
          </a:p>
          <a:p>
            <a:pPr marL="0" indent="0">
              <a:buNone/>
            </a:pPr>
            <a:r>
              <a:rPr lang="en-US" sz="2800" dirty="0"/>
              <a:t>   do{</a:t>
            </a:r>
          </a:p>
          <a:p>
            <a:pPr marL="0" indent="0">
              <a:buNone/>
            </a:pPr>
            <a:r>
              <a:rPr lang="en-US" sz="2800" dirty="0"/>
              <a:t>        </a:t>
            </a:r>
            <a:r>
              <a:rPr lang="en-US" sz="2800" dirty="0" err="1"/>
              <a:t>cin</a:t>
            </a:r>
            <a:r>
              <a:rPr lang="en-US" sz="2800" dirty="0"/>
              <a:t> &gt;&gt; </a:t>
            </a:r>
            <a:r>
              <a:rPr lang="en-US" sz="2800" dirty="0" err="1"/>
              <a:t>i</a:t>
            </a:r>
            <a:r>
              <a:rPr lang="en-US" sz="2800" dirty="0"/>
              <a:t>;</a:t>
            </a:r>
          </a:p>
          <a:p>
            <a:pPr marL="0" indent="0">
              <a:buNone/>
            </a:pPr>
            <a:r>
              <a:rPr lang="en-US" sz="2800" dirty="0"/>
              <a:t>        if(</a:t>
            </a:r>
            <a:r>
              <a:rPr lang="en-US" sz="2800" dirty="0" err="1">
                <a:solidFill>
                  <a:srgbClr val="FF0000"/>
                </a:solidFill>
              </a:rPr>
              <a:t>i</a:t>
            </a:r>
            <a:r>
              <a:rPr lang="en-US" sz="2800" dirty="0">
                <a:solidFill>
                  <a:srgbClr val="FF0000"/>
                </a:solidFill>
              </a:rPr>
              <a:t> != -1</a:t>
            </a:r>
            <a:r>
              <a:rPr lang="en-US" sz="2800" dirty="0"/>
              <a:t>){</a:t>
            </a:r>
          </a:p>
          <a:p>
            <a:pPr marL="0" indent="0">
              <a:buNone/>
            </a:pPr>
            <a:r>
              <a:rPr lang="en-US" sz="2800" dirty="0"/>
              <a:t>           total = total + </a:t>
            </a:r>
            <a:r>
              <a:rPr lang="en-US" sz="2800" dirty="0" err="1"/>
              <a:t>i</a:t>
            </a:r>
            <a:r>
              <a:rPr lang="en-US" sz="2800" dirty="0"/>
              <a:t>;</a:t>
            </a:r>
          </a:p>
          <a:p>
            <a:pPr marL="0" indent="0">
              <a:buNone/>
            </a:pPr>
            <a:r>
              <a:rPr lang="en-US" sz="2800" dirty="0"/>
              <a:t>       }</a:t>
            </a:r>
          </a:p>
          <a:p>
            <a:pPr marL="0" indent="0">
              <a:buNone/>
            </a:pPr>
            <a:r>
              <a:rPr lang="en-US" sz="2800" dirty="0"/>
              <a:t>   }</a:t>
            </a:r>
          </a:p>
          <a:p>
            <a:pPr marL="0" indent="0">
              <a:buNone/>
            </a:pPr>
            <a:r>
              <a:rPr lang="en-US" sz="2800" dirty="0"/>
              <a:t>   while(</a:t>
            </a:r>
            <a:r>
              <a:rPr lang="en-US" sz="2800" dirty="0" err="1">
                <a:solidFill>
                  <a:srgbClr val="FF0000"/>
                </a:solidFill>
              </a:rPr>
              <a:t>i</a:t>
            </a:r>
            <a:r>
              <a:rPr lang="en-US" sz="2800" dirty="0">
                <a:solidFill>
                  <a:srgbClr val="FF0000"/>
                </a:solidFill>
              </a:rPr>
              <a:t> != -1</a:t>
            </a:r>
            <a:r>
              <a:rPr lang="en-US" sz="2800" dirty="0"/>
              <a:t>);</a:t>
            </a:r>
          </a:p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cout</a:t>
            </a:r>
            <a:r>
              <a:rPr lang="en-US" sz="2800" dirty="0"/>
              <a:t> &lt;&lt; "Total = " &lt;&lt; total &lt;&lt; </a:t>
            </a:r>
            <a:r>
              <a:rPr lang="en-US" sz="2800" dirty="0" err="1"/>
              <a:t>endl</a:t>
            </a:r>
            <a:r>
              <a:rPr lang="en-US" sz="2800" dirty="0"/>
              <a:t>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113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Reading until illegal value entered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int</a:t>
            </a:r>
            <a:r>
              <a:rPr lang="en-US" sz="2800" dirty="0"/>
              <a:t> </a:t>
            </a:r>
            <a:r>
              <a:rPr lang="en-US" sz="2800" dirty="0" err="1"/>
              <a:t>i</a:t>
            </a:r>
            <a:r>
              <a:rPr lang="en-US" sz="2800" dirty="0"/>
              <a:t>;</a:t>
            </a:r>
          </a:p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int</a:t>
            </a:r>
            <a:r>
              <a:rPr lang="en-US" sz="2800" dirty="0"/>
              <a:t> total = 0;</a:t>
            </a:r>
          </a:p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cout</a:t>
            </a:r>
            <a:r>
              <a:rPr lang="en-US" sz="2800" dirty="0"/>
              <a:t> &lt;&lt; "Enter values, use Q to finish" &lt;&lt; </a:t>
            </a:r>
            <a:r>
              <a:rPr lang="en-US" sz="2800" dirty="0" err="1"/>
              <a:t>endl</a:t>
            </a:r>
            <a:r>
              <a:rPr lang="en-US" sz="2800" dirty="0"/>
              <a:t>;</a:t>
            </a:r>
          </a:p>
          <a:p>
            <a:pPr marL="0" indent="0">
              <a:buNone/>
            </a:pPr>
            <a:r>
              <a:rPr lang="en-US" sz="2800" dirty="0"/>
              <a:t>   while(</a:t>
            </a:r>
            <a:r>
              <a:rPr lang="en-US" sz="2800" dirty="0" err="1"/>
              <a:t>cin</a:t>
            </a:r>
            <a:r>
              <a:rPr lang="en-US" sz="2800" dirty="0"/>
              <a:t> &gt;&gt; </a:t>
            </a:r>
            <a:r>
              <a:rPr lang="en-US" sz="2800" dirty="0" err="1"/>
              <a:t>i</a:t>
            </a:r>
            <a:r>
              <a:rPr lang="en-US" sz="2800" dirty="0"/>
              <a:t>){ // </a:t>
            </a:r>
            <a:r>
              <a:rPr lang="en-US" sz="2400" dirty="0" err="1">
                <a:solidFill>
                  <a:srgbClr val="FF0000"/>
                </a:solidFill>
              </a:rPr>
              <a:t>cin</a:t>
            </a:r>
            <a:r>
              <a:rPr lang="en-US" sz="2400" dirty="0">
                <a:solidFill>
                  <a:srgbClr val="FF0000"/>
                </a:solidFill>
              </a:rPr>
              <a:t> returns false, if illegal value entered</a:t>
            </a:r>
          </a:p>
          <a:p>
            <a:pPr marL="0" indent="0">
              <a:buNone/>
            </a:pPr>
            <a:r>
              <a:rPr lang="en-US" sz="2800" dirty="0"/>
              <a:t>        total = total + </a:t>
            </a:r>
            <a:r>
              <a:rPr lang="en-US" sz="2800" dirty="0" err="1"/>
              <a:t>i</a:t>
            </a:r>
            <a:r>
              <a:rPr lang="en-US" sz="2800" dirty="0"/>
              <a:t>;</a:t>
            </a:r>
          </a:p>
          <a:p>
            <a:pPr marL="0" indent="0">
              <a:buNone/>
            </a:pPr>
            <a:r>
              <a:rPr lang="en-US" sz="2800" dirty="0"/>
              <a:t>   }</a:t>
            </a:r>
          </a:p>
          <a:p>
            <a:pPr marL="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cout</a:t>
            </a:r>
            <a:r>
              <a:rPr lang="en-US" sz="2800" dirty="0"/>
              <a:t> &lt;&lt; "Total = " &lt;&lt; total &lt;&lt; </a:t>
            </a:r>
            <a:r>
              <a:rPr lang="en-US" sz="2800" dirty="0" err="1"/>
              <a:t>endl</a:t>
            </a:r>
            <a:r>
              <a:rPr lang="en-US" sz="2800" dirty="0"/>
              <a:t>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2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A few tricky things about reading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read an entire line of characters, including spaces, special characters, etc.?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getline</a:t>
            </a:r>
            <a:r>
              <a:rPr lang="en-US" dirty="0"/>
              <a:t> function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726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sz="4000" dirty="0"/>
              <a:t>Reading a line of text (including all types of spaces and special </a:t>
            </a:r>
            <a:r>
              <a:rPr lang="en-US" sz="4000" dirty="0" err="1"/>
              <a:t>charcters</a:t>
            </a:r>
            <a:r>
              <a:rPr lang="en-US" sz="4000" dirty="0"/>
              <a:t>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" indent="0">
              <a:buNone/>
            </a:pPr>
            <a:r>
              <a:rPr lang="en-US" sz="2800" dirty="0"/>
              <a:t>   string </a:t>
            </a:r>
            <a:r>
              <a:rPr lang="en-US" sz="2800" dirty="0" err="1"/>
              <a:t>line_of_text</a:t>
            </a:r>
            <a:r>
              <a:rPr lang="en-US" sz="2800" dirty="0"/>
              <a:t>;</a:t>
            </a:r>
          </a:p>
          <a:p>
            <a:pPr marL="5715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cout</a:t>
            </a:r>
            <a:r>
              <a:rPr lang="en-US" sz="2800" dirty="0"/>
              <a:t> &lt;&lt; "Enter a line of text with spaces" &lt;&lt; </a:t>
            </a:r>
            <a:r>
              <a:rPr lang="en-US" sz="2800" dirty="0" err="1"/>
              <a:t>endl</a:t>
            </a:r>
            <a:r>
              <a:rPr lang="en-US" sz="2800" dirty="0"/>
              <a:t>;</a:t>
            </a:r>
          </a:p>
          <a:p>
            <a:pPr marL="5715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getline</a:t>
            </a:r>
            <a:r>
              <a:rPr lang="en-US" sz="2800" dirty="0"/>
              <a:t>(</a:t>
            </a:r>
            <a:r>
              <a:rPr lang="en-US" sz="2800" dirty="0" err="1"/>
              <a:t>cin</a:t>
            </a:r>
            <a:r>
              <a:rPr lang="en-US" sz="2800" dirty="0"/>
              <a:t>, </a:t>
            </a:r>
            <a:r>
              <a:rPr lang="en-US" sz="2800" dirty="0" err="1"/>
              <a:t>line_of_text</a:t>
            </a:r>
            <a:r>
              <a:rPr lang="en-US" sz="2800" dirty="0"/>
              <a:t>); </a:t>
            </a:r>
          </a:p>
          <a:p>
            <a:pPr marL="57150" indent="0">
              <a:buNone/>
            </a:pPr>
            <a:r>
              <a:rPr lang="en-US" sz="2800" dirty="0"/>
              <a:t>// in above, can replace </a:t>
            </a:r>
            <a:r>
              <a:rPr lang="en-US" sz="2800" dirty="0" err="1"/>
              <a:t>cin</a:t>
            </a:r>
            <a:r>
              <a:rPr lang="en-US" sz="2800" dirty="0"/>
              <a:t> with a file input stream</a:t>
            </a:r>
          </a:p>
          <a:p>
            <a:pPr marL="57150" indent="0">
              <a:buNone/>
            </a:pPr>
            <a:r>
              <a:rPr lang="en-US" sz="2800" dirty="0"/>
              <a:t>   </a:t>
            </a:r>
            <a:r>
              <a:rPr lang="en-US" sz="2800" dirty="0" err="1"/>
              <a:t>cout</a:t>
            </a:r>
            <a:r>
              <a:rPr lang="en-US" sz="2800" dirty="0"/>
              <a:t> &lt;&lt; "Text entered:" &lt;&lt; </a:t>
            </a:r>
            <a:r>
              <a:rPr lang="en-US" sz="2800" dirty="0" err="1"/>
              <a:t>line_of_text</a:t>
            </a:r>
            <a:r>
              <a:rPr lang="en-US" sz="2800" dirty="0"/>
              <a:t> &lt;&lt; </a:t>
            </a:r>
            <a:r>
              <a:rPr lang="en-US" sz="2800" dirty="0" err="1"/>
              <a:t>endl</a:t>
            </a:r>
            <a:r>
              <a:rPr lang="en-US" sz="2800" dirty="0"/>
              <a:t>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27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Streams: File I/O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dirty="0"/>
              <a:t>Files are used to store data/information</a:t>
            </a:r>
          </a:p>
          <a:p>
            <a:r>
              <a:rPr lang="en-US" dirty="0"/>
              <a:t>Streams are used by C++ programs to connect to files</a:t>
            </a:r>
          </a:p>
          <a:p>
            <a:pPr lvl="1"/>
            <a:r>
              <a:rPr lang="en-US" dirty="0"/>
              <a:t>type </a:t>
            </a:r>
            <a:r>
              <a:rPr lang="en-US" dirty="0" err="1"/>
              <a:t>ifstream</a:t>
            </a:r>
            <a:r>
              <a:rPr lang="en-US" dirty="0"/>
              <a:t> for inputs, i.e., for reading from files</a:t>
            </a:r>
          </a:p>
          <a:p>
            <a:pPr lvl="1"/>
            <a:r>
              <a:rPr lang="en-US" dirty="0"/>
              <a:t>type </a:t>
            </a:r>
            <a:r>
              <a:rPr lang="en-US" dirty="0" err="1"/>
              <a:t>ofstream</a:t>
            </a:r>
            <a:r>
              <a:rPr lang="en-US" dirty="0"/>
              <a:t> for outputs, i.e., for writing to files</a:t>
            </a:r>
          </a:p>
          <a:p>
            <a:pPr lvl="1"/>
            <a:r>
              <a:rPr lang="en-US" dirty="0"/>
              <a:t>type </a:t>
            </a:r>
            <a:r>
              <a:rPr lang="en-US" dirty="0" err="1"/>
              <a:t>fstream</a:t>
            </a:r>
            <a:r>
              <a:rPr lang="en-US" dirty="0"/>
              <a:t> for input and output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302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1141412"/>
            <a:ext cx="914400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Key steps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Declare variables for streams, e.g.,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ifstream</a:t>
            </a:r>
            <a:r>
              <a:rPr lang="en-US" dirty="0"/>
              <a:t> </a:t>
            </a:r>
            <a:r>
              <a:rPr lang="en-US" dirty="0" err="1"/>
              <a:t>my_input_file</a:t>
            </a:r>
            <a:r>
              <a:rPr lang="en-US" dirty="0"/>
              <a:t>;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ifstream</a:t>
            </a:r>
            <a:r>
              <a:rPr lang="en-US" dirty="0"/>
              <a:t> my_input_file2;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ofstream</a:t>
            </a:r>
            <a:r>
              <a:rPr lang="en-US" dirty="0"/>
              <a:t> </a:t>
            </a:r>
            <a:r>
              <a:rPr lang="en-US" dirty="0" err="1"/>
              <a:t>my_output_file</a:t>
            </a:r>
            <a:r>
              <a:rPr lang="en-US" dirty="0"/>
              <a:t>;</a:t>
            </a:r>
          </a:p>
          <a:p>
            <a:r>
              <a:rPr lang="en-US" dirty="0"/>
              <a:t>Open streams, e.g.,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err="1"/>
              <a:t>my_input_file.open</a:t>
            </a:r>
            <a:r>
              <a:rPr lang="en-US" dirty="0"/>
              <a:t>(“ee155-roster.txt”);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string filename = “data.txt”;</a:t>
            </a:r>
          </a:p>
          <a:p>
            <a:pPr marL="457200" lvl="1" indent="0">
              <a:buNone/>
            </a:pPr>
            <a:r>
              <a:rPr lang="en-US" dirty="0"/>
              <a:t>	my_input_file2.open(</a:t>
            </a:r>
            <a:r>
              <a:rPr lang="en-US" dirty="0" err="1"/>
              <a:t>filename.c_str</a:t>
            </a:r>
            <a:r>
              <a:rPr lang="en-US" dirty="0"/>
              <a:t>());</a:t>
            </a:r>
          </a:p>
          <a:p>
            <a:pPr marL="457200" lvl="1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Reading or writing, e.g.,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3AD5BE-D5A2-4EA2-A3F3-1337A7F8ECD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515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3601</TotalTime>
  <Words>934</Words>
  <Application>Microsoft Macintosh PowerPoint</Application>
  <PresentationFormat>On-screen Show (4:3)</PresentationFormat>
  <Paragraphs>221</Paragraphs>
  <Slides>27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Comic Sans MS</vt:lpstr>
      <vt:lpstr>Office Theme</vt:lpstr>
      <vt:lpstr>EE 155: Lecture notes</vt:lpstr>
      <vt:lpstr>Input and output</vt:lpstr>
      <vt:lpstr>A few tricky things about reading</vt:lpstr>
      <vt:lpstr>Read until pre-arranged sentinel</vt:lpstr>
      <vt:lpstr>Reading until illegal value entered </vt:lpstr>
      <vt:lpstr>A few tricky things about reading</vt:lpstr>
      <vt:lpstr>Reading a line of text (including all types of spaces and special charcters)</vt:lpstr>
      <vt:lpstr>Streams: File I/O</vt:lpstr>
      <vt:lpstr>Key steps</vt:lpstr>
      <vt:lpstr>Key steps</vt:lpstr>
      <vt:lpstr>Reading and writing</vt:lpstr>
      <vt:lpstr>Basic Steps in File handling</vt:lpstr>
      <vt:lpstr>Sample Program</vt:lpstr>
      <vt:lpstr>Exercise1: Writing to file</vt:lpstr>
      <vt:lpstr>Exercise2: Reading From file</vt:lpstr>
      <vt:lpstr>Read all characters from a file</vt:lpstr>
      <vt:lpstr>Exercise3: Read and write </vt:lpstr>
      <vt:lpstr>Reading and writing</vt:lpstr>
      <vt:lpstr>Reading until illegal value entered </vt:lpstr>
      <vt:lpstr>CSV file writing (ex5.cpp)</vt:lpstr>
      <vt:lpstr>CSV file reading I</vt:lpstr>
      <vt:lpstr>CSV file reading II</vt:lpstr>
      <vt:lpstr>Exercise: CSV Write and Read</vt:lpstr>
      <vt:lpstr>BMP File</vt:lpstr>
      <vt:lpstr>BMP file read</vt:lpstr>
      <vt:lpstr>BMP file write I</vt:lpstr>
      <vt:lpstr>BMP file write II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Sandeep Gupta</dc:creator>
  <cp:lastModifiedBy>Jiali Duan</cp:lastModifiedBy>
  <cp:revision>190</cp:revision>
  <dcterms:created xsi:type="dcterms:W3CDTF">2009-02-16T20:12:44Z</dcterms:created>
  <dcterms:modified xsi:type="dcterms:W3CDTF">2019-10-30T07:06:34Z</dcterms:modified>
</cp:coreProperties>
</file>

<file path=docProps/thumbnail.jpeg>
</file>